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29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9B70-F5E2-421B-96CB-43EE41DD3986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2601-8A2F-4C50-83A3-998A06CD8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204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9B70-F5E2-421B-96CB-43EE41DD3986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2601-8A2F-4C50-83A3-998A06CD8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2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9B70-F5E2-421B-96CB-43EE41DD3986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2601-8A2F-4C50-83A3-998A06CD8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0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9B70-F5E2-421B-96CB-43EE41DD3986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2601-8A2F-4C50-83A3-998A06CD8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6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9B70-F5E2-421B-96CB-43EE41DD3986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2601-8A2F-4C50-83A3-998A06CD8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8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9B70-F5E2-421B-96CB-43EE41DD3986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2601-8A2F-4C50-83A3-998A06CD8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3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9B70-F5E2-421B-96CB-43EE41DD3986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2601-8A2F-4C50-83A3-998A06CD8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126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9B70-F5E2-421B-96CB-43EE41DD3986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2601-8A2F-4C50-83A3-998A06CD8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5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9B70-F5E2-421B-96CB-43EE41DD3986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2601-8A2F-4C50-83A3-998A06CD8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72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9B70-F5E2-421B-96CB-43EE41DD3986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2601-8A2F-4C50-83A3-998A06CD8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604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9B70-F5E2-421B-96CB-43EE41DD3986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2601-8A2F-4C50-83A3-998A06CD8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5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99B70-F5E2-421B-96CB-43EE41DD3986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52601-8A2F-4C50-83A3-998A06CD8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49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 with low confidence">
            <a:extLst>
              <a:ext uri="{FF2B5EF4-FFF2-40B4-BE49-F238E27FC236}">
                <a16:creationId xmlns:a16="http://schemas.microsoft.com/office/drawing/2014/main" id="{693D0155-253A-40F5-8433-49054FE4E4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45" y="147443"/>
            <a:ext cx="6150696" cy="3855845"/>
          </a:xfrm>
          <a:prstGeom prst="rect">
            <a:avLst/>
          </a:prstGeom>
        </p:spPr>
      </p:pic>
      <p:pic>
        <p:nvPicPr>
          <p:cNvPr id="9" name="Picture 8" descr="Timeline&#10;&#10;Description automatically generated">
            <a:extLst>
              <a:ext uri="{FF2B5EF4-FFF2-40B4-BE49-F238E27FC236}">
                <a16:creationId xmlns:a16="http://schemas.microsoft.com/office/drawing/2014/main" id="{0F70497F-E5BA-41B6-AC0D-51568910A9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44" y="4003288"/>
            <a:ext cx="6150695" cy="390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787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Adamczyk</dc:creator>
  <cp:lastModifiedBy>Robert Adamczyk</cp:lastModifiedBy>
  <cp:revision>1</cp:revision>
  <dcterms:created xsi:type="dcterms:W3CDTF">2021-10-04T18:31:34Z</dcterms:created>
  <dcterms:modified xsi:type="dcterms:W3CDTF">2021-10-04T18:40:08Z</dcterms:modified>
</cp:coreProperties>
</file>