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0" r:id="rId4"/>
    <p:sldId id="257" r:id="rId5"/>
    <p:sldId id="258" r:id="rId6"/>
    <p:sldId id="259" r:id="rId7"/>
    <p:sldId id="262" r:id="rId8"/>
    <p:sldId id="264"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A5350-4EC1-477A-AFDE-DF03DFF19717}" v="8" dt="2026-01-05T18:09:53.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12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0CFB-023A-022B-2D61-A2D79E6974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FDE6C7-9432-29BC-CB24-C3E5D0C69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F603A6-6711-E7D0-7892-54DE31C0DF74}"/>
              </a:ext>
            </a:extLst>
          </p:cNvPr>
          <p:cNvSpPr>
            <a:spLocks noGrp="1"/>
          </p:cNvSpPr>
          <p:nvPr>
            <p:ph type="dt" sz="half" idx="10"/>
          </p:nvPr>
        </p:nvSpPr>
        <p:spPr/>
        <p:txBody>
          <a:bodyPr/>
          <a:lstStyle/>
          <a:p>
            <a:fld id="{8EEA4FAA-DD3A-4B67-8896-C68BA299FDD7}" type="datetimeFigureOut">
              <a:rPr lang="en-US" smtClean="0"/>
              <a:t>1/5/2026</a:t>
            </a:fld>
            <a:endParaRPr lang="en-US"/>
          </a:p>
        </p:txBody>
      </p:sp>
      <p:sp>
        <p:nvSpPr>
          <p:cNvPr id="5" name="Footer Placeholder 4">
            <a:extLst>
              <a:ext uri="{FF2B5EF4-FFF2-40B4-BE49-F238E27FC236}">
                <a16:creationId xmlns:a16="http://schemas.microsoft.com/office/drawing/2014/main" id="{E9F329C3-9079-8ECF-25B1-8FA1FA84A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C732B-5932-4C2D-0B5B-0CBEA40A6D4E}"/>
              </a:ext>
            </a:extLst>
          </p:cNvPr>
          <p:cNvSpPr>
            <a:spLocks noGrp="1"/>
          </p:cNvSpPr>
          <p:nvPr>
            <p:ph type="sldNum" sz="quarter" idx="12"/>
          </p:nvPr>
        </p:nvSpPr>
        <p:spPr/>
        <p:txBody>
          <a:bodyPr/>
          <a:lstStyle/>
          <a:p>
            <a:fld id="{800A2E03-7A16-4A6D-80B6-92F56561ECE7}" type="slidenum">
              <a:rPr lang="en-US" smtClean="0"/>
              <a:t>‹#›</a:t>
            </a:fld>
            <a:endParaRPr lang="en-US"/>
          </a:p>
        </p:txBody>
      </p:sp>
    </p:spTree>
    <p:extLst>
      <p:ext uri="{BB962C8B-B14F-4D97-AF65-F5344CB8AC3E}">
        <p14:creationId xmlns:p14="http://schemas.microsoft.com/office/powerpoint/2010/main" val="62936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9151-4FBE-3B55-56CE-A0654C9076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D50D16-4A5E-5B5B-36E0-2BF36C5FE6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06649-66BB-FDBE-A1EB-3CB419441483}"/>
              </a:ext>
            </a:extLst>
          </p:cNvPr>
          <p:cNvSpPr>
            <a:spLocks noGrp="1"/>
          </p:cNvSpPr>
          <p:nvPr>
            <p:ph type="dt" sz="half" idx="10"/>
          </p:nvPr>
        </p:nvSpPr>
        <p:spPr/>
        <p:txBody>
          <a:bodyPr/>
          <a:lstStyle/>
          <a:p>
            <a:fld id="{8EEA4FAA-DD3A-4B67-8896-C68BA299FDD7}" type="datetimeFigureOut">
              <a:rPr lang="en-US" smtClean="0"/>
              <a:t>1/5/2026</a:t>
            </a:fld>
            <a:endParaRPr lang="en-US"/>
          </a:p>
        </p:txBody>
      </p:sp>
      <p:sp>
        <p:nvSpPr>
          <p:cNvPr id="5" name="Footer Placeholder 4">
            <a:extLst>
              <a:ext uri="{FF2B5EF4-FFF2-40B4-BE49-F238E27FC236}">
                <a16:creationId xmlns:a16="http://schemas.microsoft.com/office/drawing/2014/main" id="{0419D039-B5ED-EE3D-217F-DB69BD4E2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44BC9-1D4C-4434-E6FE-2622E214CAAF}"/>
              </a:ext>
            </a:extLst>
          </p:cNvPr>
          <p:cNvSpPr>
            <a:spLocks noGrp="1"/>
          </p:cNvSpPr>
          <p:nvPr>
            <p:ph type="sldNum" sz="quarter" idx="12"/>
          </p:nvPr>
        </p:nvSpPr>
        <p:spPr/>
        <p:txBody>
          <a:bodyPr/>
          <a:lstStyle/>
          <a:p>
            <a:fld id="{800A2E03-7A16-4A6D-80B6-92F56561ECE7}" type="slidenum">
              <a:rPr lang="en-US" smtClean="0"/>
              <a:t>‹#›</a:t>
            </a:fld>
            <a:endParaRPr lang="en-US"/>
          </a:p>
        </p:txBody>
      </p:sp>
    </p:spTree>
    <p:extLst>
      <p:ext uri="{BB962C8B-B14F-4D97-AF65-F5344CB8AC3E}">
        <p14:creationId xmlns:p14="http://schemas.microsoft.com/office/powerpoint/2010/main" val="277356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A2DF42-DEA3-09E7-1DBD-AFCA7682D0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F0636E-326A-5BD0-8A21-30BF450E36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0B9A8-45FE-5A73-2D3D-297954BBF2FC}"/>
              </a:ext>
            </a:extLst>
          </p:cNvPr>
          <p:cNvSpPr>
            <a:spLocks noGrp="1"/>
          </p:cNvSpPr>
          <p:nvPr>
            <p:ph type="dt" sz="half" idx="10"/>
          </p:nvPr>
        </p:nvSpPr>
        <p:spPr/>
        <p:txBody>
          <a:bodyPr/>
          <a:lstStyle/>
          <a:p>
            <a:fld id="{8EEA4FAA-DD3A-4B67-8896-C68BA299FDD7}" type="datetimeFigureOut">
              <a:rPr lang="en-US" smtClean="0"/>
              <a:t>1/5/2026</a:t>
            </a:fld>
            <a:endParaRPr lang="en-US"/>
          </a:p>
        </p:txBody>
      </p:sp>
      <p:sp>
        <p:nvSpPr>
          <p:cNvPr id="5" name="Footer Placeholder 4">
            <a:extLst>
              <a:ext uri="{FF2B5EF4-FFF2-40B4-BE49-F238E27FC236}">
                <a16:creationId xmlns:a16="http://schemas.microsoft.com/office/drawing/2014/main" id="{58946686-62BC-EE05-A469-34285E9FB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3A437-174F-894C-474F-20848CAF9CE3}"/>
              </a:ext>
            </a:extLst>
          </p:cNvPr>
          <p:cNvSpPr>
            <a:spLocks noGrp="1"/>
          </p:cNvSpPr>
          <p:nvPr>
            <p:ph type="sldNum" sz="quarter" idx="12"/>
          </p:nvPr>
        </p:nvSpPr>
        <p:spPr/>
        <p:txBody>
          <a:bodyPr/>
          <a:lstStyle/>
          <a:p>
            <a:fld id="{800A2E03-7A16-4A6D-80B6-92F56561ECE7}" type="slidenum">
              <a:rPr lang="en-US" smtClean="0"/>
              <a:t>‹#›</a:t>
            </a:fld>
            <a:endParaRPr lang="en-US"/>
          </a:p>
        </p:txBody>
      </p:sp>
    </p:spTree>
    <p:extLst>
      <p:ext uri="{BB962C8B-B14F-4D97-AF65-F5344CB8AC3E}">
        <p14:creationId xmlns:p14="http://schemas.microsoft.com/office/powerpoint/2010/main" val="107649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3953-EF31-B727-8175-28A9B88C3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894EC7-AA5D-49D6-C6F3-EA90FDB2EC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DDE7B-7918-F085-8A16-F0A69F6C758D}"/>
              </a:ext>
            </a:extLst>
          </p:cNvPr>
          <p:cNvSpPr>
            <a:spLocks noGrp="1"/>
          </p:cNvSpPr>
          <p:nvPr>
            <p:ph type="dt" sz="half" idx="10"/>
          </p:nvPr>
        </p:nvSpPr>
        <p:spPr/>
        <p:txBody>
          <a:bodyPr/>
          <a:lstStyle/>
          <a:p>
            <a:fld id="{8EEA4FAA-DD3A-4B67-8896-C68BA299FDD7}" type="datetimeFigureOut">
              <a:rPr lang="en-US" smtClean="0"/>
              <a:t>1/5/2026</a:t>
            </a:fld>
            <a:endParaRPr lang="en-US"/>
          </a:p>
        </p:txBody>
      </p:sp>
      <p:sp>
        <p:nvSpPr>
          <p:cNvPr id="5" name="Footer Placeholder 4">
            <a:extLst>
              <a:ext uri="{FF2B5EF4-FFF2-40B4-BE49-F238E27FC236}">
                <a16:creationId xmlns:a16="http://schemas.microsoft.com/office/drawing/2014/main" id="{75A2366B-3F03-4C84-6413-240A6E3F4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2553C-2352-F9D6-60B7-55771F0CB619}"/>
              </a:ext>
            </a:extLst>
          </p:cNvPr>
          <p:cNvSpPr>
            <a:spLocks noGrp="1"/>
          </p:cNvSpPr>
          <p:nvPr>
            <p:ph type="sldNum" sz="quarter" idx="12"/>
          </p:nvPr>
        </p:nvSpPr>
        <p:spPr/>
        <p:txBody>
          <a:bodyPr/>
          <a:lstStyle/>
          <a:p>
            <a:fld id="{800A2E03-7A16-4A6D-80B6-92F56561ECE7}" type="slidenum">
              <a:rPr lang="en-US" smtClean="0"/>
              <a:t>‹#›</a:t>
            </a:fld>
            <a:endParaRPr lang="en-US"/>
          </a:p>
        </p:txBody>
      </p:sp>
    </p:spTree>
    <p:extLst>
      <p:ext uri="{BB962C8B-B14F-4D97-AF65-F5344CB8AC3E}">
        <p14:creationId xmlns:p14="http://schemas.microsoft.com/office/powerpoint/2010/main" val="195432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101B-19C4-DA25-B544-A61BFFF0AE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6BD8AD-B72F-5F7F-49FF-E2707A37E0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94980-68EA-7D4B-E22B-CCBA3309B2F3}"/>
              </a:ext>
            </a:extLst>
          </p:cNvPr>
          <p:cNvSpPr>
            <a:spLocks noGrp="1"/>
          </p:cNvSpPr>
          <p:nvPr>
            <p:ph type="dt" sz="half" idx="10"/>
          </p:nvPr>
        </p:nvSpPr>
        <p:spPr/>
        <p:txBody>
          <a:bodyPr/>
          <a:lstStyle/>
          <a:p>
            <a:fld id="{8EEA4FAA-DD3A-4B67-8896-C68BA299FDD7}" type="datetimeFigureOut">
              <a:rPr lang="en-US" smtClean="0"/>
              <a:t>1/5/2026</a:t>
            </a:fld>
            <a:endParaRPr lang="en-US"/>
          </a:p>
        </p:txBody>
      </p:sp>
      <p:sp>
        <p:nvSpPr>
          <p:cNvPr id="5" name="Footer Placeholder 4">
            <a:extLst>
              <a:ext uri="{FF2B5EF4-FFF2-40B4-BE49-F238E27FC236}">
                <a16:creationId xmlns:a16="http://schemas.microsoft.com/office/drawing/2014/main" id="{7102A5D0-37DA-2E3B-52EA-99530C7D8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0B0F4-39EC-E0BA-27FB-0CE558A0ACB1}"/>
              </a:ext>
            </a:extLst>
          </p:cNvPr>
          <p:cNvSpPr>
            <a:spLocks noGrp="1"/>
          </p:cNvSpPr>
          <p:nvPr>
            <p:ph type="sldNum" sz="quarter" idx="12"/>
          </p:nvPr>
        </p:nvSpPr>
        <p:spPr/>
        <p:txBody>
          <a:bodyPr/>
          <a:lstStyle/>
          <a:p>
            <a:fld id="{800A2E03-7A16-4A6D-80B6-92F56561ECE7}" type="slidenum">
              <a:rPr lang="en-US" smtClean="0"/>
              <a:t>‹#›</a:t>
            </a:fld>
            <a:endParaRPr lang="en-US"/>
          </a:p>
        </p:txBody>
      </p:sp>
    </p:spTree>
    <p:extLst>
      <p:ext uri="{BB962C8B-B14F-4D97-AF65-F5344CB8AC3E}">
        <p14:creationId xmlns:p14="http://schemas.microsoft.com/office/powerpoint/2010/main" val="58003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7F50-028D-A4B0-E8F2-0CE709D6A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22913-5767-3AE6-B9F8-9C0907170F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832BE-EB60-A3D2-3396-1EE3494388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6EE73C-2ADE-D8C7-4DC4-70E508D14EB9}"/>
              </a:ext>
            </a:extLst>
          </p:cNvPr>
          <p:cNvSpPr>
            <a:spLocks noGrp="1"/>
          </p:cNvSpPr>
          <p:nvPr>
            <p:ph type="dt" sz="half" idx="10"/>
          </p:nvPr>
        </p:nvSpPr>
        <p:spPr/>
        <p:txBody>
          <a:bodyPr/>
          <a:lstStyle/>
          <a:p>
            <a:fld id="{8EEA4FAA-DD3A-4B67-8896-C68BA299FDD7}" type="datetimeFigureOut">
              <a:rPr lang="en-US" smtClean="0"/>
              <a:t>1/5/2026</a:t>
            </a:fld>
            <a:endParaRPr lang="en-US"/>
          </a:p>
        </p:txBody>
      </p:sp>
      <p:sp>
        <p:nvSpPr>
          <p:cNvPr id="6" name="Footer Placeholder 5">
            <a:extLst>
              <a:ext uri="{FF2B5EF4-FFF2-40B4-BE49-F238E27FC236}">
                <a16:creationId xmlns:a16="http://schemas.microsoft.com/office/drawing/2014/main" id="{77A65B12-F888-03C0-1F74-25E776B03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D4428-BADE-CA7E-F1C1-409338DC3AA5}"/>
              </a:ext>
            </a:extLst>
          </p:cNvPr>
          <p:cNvSpPr>
            <a:spLocks noGrp="1"/>
          </p:cNvSpPr>
          <p:nvPr>
            <p:ph type="sldNum" sz="quarter" idx="12"/>
          </p:nvPr>
        </p:nvSpPr>
        <p:spPr/>
        <p:txBody>
          <a:bodyPr/>
          <a:lstStyle/>
          <a:p>
            <a:fld id="{800A2E03-7A16-4A6D-80B6-92F56561ECE7}" type="slidenum">
              <a:rPr lang="en-US" smtClean="0"/>
              <a:t>‹#›</a:t>
            </a:fld>
            <a:endParaRPr lang="en-US"/>
          </a:p>
        </p:txBody>
      </p:sp>
    </p:spTree>
    <p:extLst>
      <p:ext uri="{BB962C8B-B14F-4D97-AF65-F5344CB8AC3E}">
        <p14:creationId xmlns:p14="http://schemas.microsoft.com/office/powerpoint/2010/main" val="355463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6C81-7A57-91F9-EC85-CE7B8A1DD0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6B2EF9-DFD3-192A-D6A9-42C0B4F10E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4490C6-F4DC-59D3-24A5-9CFBFFD0EF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2984D0-A183-7CD2-2335-C892BDD04F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B0AE0-70B1-3BB1-2F1E-2E885B8BAE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A5DBFE-49FD-6D5D-4A06-AB6F6AD2685F}"/>
              </a:ext>
            </a:extLst>
          </p:cNvPr>
          <p:cNvSpPr>
            <a:spLocks noGrp="1"/>
          </p:cNvSpPr>
          <p:nvPr>
            <p:ph type="dt" sz="half" idx="10"/>
          </p:nvPr>
        </p:nvSpPr>
        <p:spPr/>
        <p:txBody>
          <a:bodyPr/>
          <a:lstStyle/>
          <a:p>
            <a:fld id="{8EEA4FAA-DD3A-4B67-8896-C68BA299FDD7}" type="datetimeFigureOut">
              <a:rPr lang="en-US" smtClean="0"/>
              <a:t>1/5/2026</a:t>
            </a:fld>
            <a:endParaRPr lang="en-US"/>
          </a:p>
        </p:txBody>
      </p:sp>
      <p:sp>
        <p:nvSpPr>
          <p:cNvPr id="8" name="Footer Placeholder 7">
            <a:extLst>
              <a:ext uri="{FF2B5EF4-FFF2-40B4-BE49-F238E27FC236}">
                <a16:creationId xmlns:a16="http://schemas.microsoft.com/office/drawing/2014/main" id="{394DB1F6-6507-CCCA-911F-8A5F91042A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F37462-E866-F230-1B58-3CA61099A30E}"/>
              </a:ext>
            </a:extLst>
          </p:cNvPr>
          <p:cNvSpPr>
            <a:spLocks noGrp="1"/>
          </p:cNvSpPr>
          <p:nvPr>
            <p:ph type="sldNum" sz="quarter" idx="12"/>
          </p:nvPr>
        </p:nvSpPr>
        <p:spPr/>
        <p:txBody>
          <a:bodyPr/>
          <a:lstStyle/>
          <a:p>
            <a:fld id="{800A2E03-7A16-4A6D-80B6-92F56561ECE7}" type="slidenum">
              <a:rPr lang="en-US" smtClean="0"/>
              <a:t>‹#›</a:t>
            </a:fld>
            <a:endParaRPr lang="en-US"/>
          </a:p>
        </p:txBody>
      </p:sp>
    </p:spTree>
    <p:extLst>
      <p:ext uri="{BB962C8B-B14F-4D97-AF65-F5344CB8AC3E}">
        <p14:creationId xmlns:p14="http://schemas.microsoft.com/office/powerpoint/2010/main" val="255178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9200-8FDA-3AFA-1807-A5F16FF68F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CECA22-57DC-837D-E92A-37CAD793B3FC}"/>
              </a:ext>
            </a:extLst>
          </p:cNvPr>
          <p:cNvSpPr>
            <a:spLocks noGrp="1"/>
          </p:cNvSpPr>
          <p:nvPr>
            <p:ph type="dt" sz="half" idx="10"/>
          </p:nvPr>
        </p:nvSpPr>
        <p:spPr/>
        <p:txBody>
          <a:bodyPr/>
          <a:lstStyle/>
          <a:p>
            <a:fld id="{8EEA4FAA-DD3A-4B67-8896-C68BA299FDD7}" type="datetimeFigureOut">
              <a:rPr lang="en-US" smtClean="0"/>
              <a:t>1/5/2026</a:t>
            </a:fld>
            <a:endParaRPr lang="en-US"/>
          </a:p>
        </p:txBody>
      </p:sp>
      <p:sp>
        <p:nvSpPr>
          <p:cNvPr id="4" name="Footer Placeholder 3">
            <a:extLst>
              <a:ext uri="{FF2B5EF4-FFF2-40B4-BE49-F238E27FC236}">
                <a16:creationId xmlns:a16="http://schemas.microsoft.com/office/drawing/2014/main" id="{84C4307E-9B33-4B33-EB3C-49D665EAA7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E6A64F-653D-92B4-C185-4FD5AB019471}"/>
              </a:ext>
            </a:extLst>
          </p:cNvPr>
          <p:cNvSpPr>
            <a:spLocks noGrp="1"/>
          </p:cNvSpPr>
          <p:nvPr>
            <p:ph type="sldNum" sz="quarter" idx="12"/>
          </p:nvPr>
        </p:nvSpPr>
        <p:spPr/>
        <p:txBody>
          <a:bodyPr/>
          <a:lstStyle/>
          <a:p>
            <a:fld id="{800A2E03-7A16-4A6D-80B6-92F56561ECE7}" type="slidenum">
              <a:rPr lang="en-US" smtClean="0"/>
              <a:t>‹#›</a:t>
            </a:fld>
            <a:endParaRPr lang="en-US"/>
          </a:p>
        </p:txBody>
      </p:sp>
    </p:spTree>
    <p:extLst>
      <p:ext uri="{BB962C8B-B14F-4D97-AF65-F5344CB8AC3E}">
        <p14:creationId xmlns:p14="http://schemas.microsoft.com/office/powerpoint/2010/main" val="99453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C1031B-1829-F01B-DDCF-789FFD2F629A}"/>
              </a:ext>
            </a:extLst>
          </p:cNvPr>
          <p:cNvSpPr>
            <a:spLocks noGrp="1"/>
          </p:cNvSpPr>
          <p:nvPr>
            <p:ph type="dt" sz="half" idx="10"/>
          </p:nvPr>
        </p:nvSpPr>
        <p:spPr/>
        <p:txBody>
          <a:bodyPr/>
          <a:lstStyle/>
          <a:p>
            <a:fld id="{8EEA4FAA-DD3A-4B67-8896-C68BA299FDD7}" type="datetimeFigureOut">
              <a:rPr lang="en-US" smtClean="0"/>
              <a:t>1/5/2026</a:t>
            </a:fld>
            <a:endParaRPr lang="en-US"/>
          </a:p>
        </p:txBody>
      </p:sp>
      <p:sp>
        <p:nvSpPr>
          <p:cNvPr id="3" name="Footer Placeholder 2">
            <a:extLst>
              <a:ext uri="{FF2B5EF4-FFF2-40B4-BE49-F238E27FC236}">
                <a16:creationId xmlns:a16="http://schemas.microsoft.com/office/drawing/2014/main" id="{645D813D-C761-47E3-2332-F0C994C4F4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D646F8-24AC-B770-BF22-17D5E3274D02}"/>
              </a:ext>
            </a:extLst>
          </p:cNvPr>
          <p:cNvSpPr>
            <a:spLocks noGrp="1"/>
          </p:cNvSpPr>
          <p:nvPr>
            <p:ph type="sldNum" sz="quarter" idx="12"/>
          </p:nvPr>
        </p:nvSpPr>
        <p:spPr/>
        <p:txBody>
          <a:bodyPr/>
          <a:lstStyle/>
          <a:p>
            <a:fld id="{800A2E03-7A16-4A6D-80B6-92F56561ECE7}" type="slidenum">
              <a:rPr lang="en-US" smtClean="0"/>
              <a:t>‹#›</a:t>
            </a:fld>
            <a:endParaRPr lang="en-US"/>
          </a:p>
        </p:txBody>
      </p:sp>
    </p:spTree>
    <p:extLst>
      <p:ext uri="{BB962C8B-B14F-4D97-AF65-F5344CB8AC3E}">
        <p14:creationId xmlns:p14="http://schemas.microsoft.com/office/powerpoint/2010/main" val="145985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1711-3A35-0718-87B8-AF6AD9B479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39C0C2-EAC4-0353-86B0-A6EABAA1E2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B69B6D-80BA-702C-4EE4-52CDBD228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F417C-5EDF-1044-14CC-563141F1ED4D}"/>
              </a:ext>
            </a:extLst>
          </p:cNvPr>
          <p:cNvSpPr>
            <a:spLocks noGrp="1"/>
          </p:cNvSpPr>
          <p:nvPr>
            <p:ph type="dt" sz="half" idx="10"/>
          </p:nvPr>
        </p:nvSpPr>
        <p:spPr/>
        <p:txBody>
          <a:bodyPr/>
          <a:lstStyle/>
          <a:p>
            <a:fld id="{8EEA4FAA-DD3A-4B67-8896-C68BA299FDD7}" type="datetimeFigureOut">
              <a:rPr lang="en-US" smtClean="0"/>
              <a:t>1/5/2026</a:t>
            </a:fld>
            <a:endParaRPr lang="en-US"/>
          </a:p>
        </p:txBody>
      </p:sp>
      <p:sp>
        <p:nvSpPr>
          <p:cNvPr id="6" name="Footer Placeholder 5">
            <a:extLst>
              <a:ext uri="{FF2B5EF4-FFF2-40B4-BE49-F238E27FC236}">
                <a16:creationId xmlns:a16="http://schemas.microsoft.com/office/drawing/2014/main" id="{FA791194-5A22-B09A-4CB7-6F5B91834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FFABB9-4AA1-F1B3-0E02-A7CBA5BB24FF}"/>
              </a:ext>
            </a:extLst>
          </p:cNvPr>
          <p:cNvSpPr>
            <a:spLocks noGrp="1"/>
          </p:cNvSpPr>
          <p:nvPr>
            <p:ph type="sldNum" sz="quarter" idx="12"/>
          </p:nvPr>
        </p:nvSpPr>
        <p:spPr/>
        <p:txBody>
          <a:bodyPr/>
          <a:lstStyle/>
          <a:p>
            <a:fld id="{800A2E03-7A16-4A6D-80B6-92F56561ECE7}" type="slidenum">
              <a:rPr lang="en-US" smtClean="0"/>
              <a:t>‹#›</a:t>
            </a:fld>
            <a:endParaRPr lang="en-US"/>
          </a:p>
        </p:txBody>
      </p:sp>
    </p:spTree>
    <p:extLst>
      <p:ext uri="{BB962C8B-B14F-4D97-AF65-F5344CB8AC3E}">
        <p14:creationId xmlns:p14="http://schemas.microsoft.com/office/powerpoint/2010/main" val="12989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6871-46A4-13E3-7E64-2AA50A53C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A26186-38E1-EAD4-5A40-FFBFA634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FD95FF-2A33-A43A-DB81-8E602A051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0A182-9CD2-E540-C93C-EECA641E254F}"/>
              </a:ext>
            </a:extLst>
          </p:cNvPr>
          <p:cNvSpPr>
            <a:spLocks noGrp="1"/>
          </p:cNvSpPr>
          <p:nvPr>
            <p:ph type="dt" sz="half" idx="10"/>
          </p:nvPr>
        </p:nvSpPr>
        <p:spPr/>
        <p:txBody>
          <a:bodyPr/>
          <a:lstStyle/>
          <a:p>
            <a:fld id="{8EEA4FAA-DD3A-4B67-8896-C68BA299FDD7}" type="datetimeFigureOut">
              <a:rPr lang="en-US" smtClean="0"/>
              <a:t>1/5/2026</a:t>
            </a:fld>
            <a:endParaRPr lang="en-US"/>
          </a:p>
        </p:txBody>
      </p:sp>
      <p:sp>
        <p:nvSpPr>
          <p:cNvPr id="6" name="Footer Placeholder 5">
            <a:extLst>
              <a:ext uri="{FF2B5EF4-FFF2-40B4-BE49-F238E27FC236}">
                <a16:creationId xmlns:a16="http://schemas.microsoft.com/office/drawing/2014/main" id="{9E1FC38C-7273-5280-DBEE-1B15B1EDC8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7E585-0C6B-D6B8-E7C9-93CEC239DE88}"/>
              </a:ext>
            </a:extLst>
          </p:cNvPr>
          <p:cNvSpPr>
            <a:spLocks noGrp="1"/>
          </p:cNvSpPr>
          <p:nvPr>
            <p:ph type="sldNum" sz="quarter" idx="12"/>
          </p:nvPr>
        </p:nvSpPr>
        <p:spPr/>
        <p:txBody>
          <a:bodyPr/>
          <a:lstStyle/>
          <a:p>
            <a:fld id="{800A2E03-7A16-4A6D-80B6-92F56561ECE7}" type="slidenum">
              <a:rPr lang="en-US" smtClean="0"/>
              <a:t>‹#›</a:t>
            </a:fld>
            <a:endParaRPr lang="en-US"/>
          </a:p>
        </p:txBody>
      </p:sp>
    </p:spTree>
    <p:extLst>
      <p:ext uri="{BB962C8B-B14F-4D97-AF65-F5344CB8AC3E}">
        <p14:creationId xmlns:p14="http://schemas.microsoft.com/office/powerpoint/2010/main" val="420311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3E12D-BA74-C6E5-9128-3C271B42EE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3ED875-BB51-785C-E031-79E6E861BC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63C94-FDA1-326B-0F44-C7B30EE80D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EA4FAA-DD3A-4B67-8896-C68BA299FDD7}" type="datetimeFigureOut">
              <a:rPr lang="en-US" smtClean="0"/>
              <a:t>1/5/2026</a:t>
            </a:fld>
            <a:endParaRPr lang="en-US"/>
          </a:p>
        </p:txBody>
      </p:sp>
      <p:sp>
        <p:nvSpPr>
          <p:cNvPr id="5" name="Footer Placeholder 4">
            <a:extLst>
              <a:ext uri="{FF2B5EF4-FFF2-40B4-BE49-F238E27FC236}">
                <a16:creationId xmlns:a16="http://schemas.microsoft.com/office/drawing/2014/main" id="{21ED539C-FF03-6BCF-04E9-56154CFF6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7316C0-28DD-1682-5149-1C67E6995B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0A2E03-7A16-4A6D-80B6-92F56561ECE7}" type="slidenum">
              <a:rPr lang="en-US" smtClean="0"/>
              <a:t>‹#›</a:t>
            </a:fld>
            <a:endParaRPr lang="en-US"/>
          </a:p>
        </p:txBody>
      </p:sp>
    </p:spTree>
    <p:extLst>
      <p:ext uri="{BB962C8B-B14F-4D97-AF65-F5344CB8AC3E}">
        <p14:creationId xmlns:p14="http://schemas.microsoft.com/office/powerpoint/2010/main" val="587696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75E617A-2A04-DFF5-4E49-C31C624CA2E6}"/>
              </a:ext>
            </a:extLst>
          </p:cNvPr>
          <p:cNvPicPr>
            <a:picLocks noChangeAspect="1"/>
          </p:cNvPicPr>
          <p:nvPr/>
        </p:nvPicPr>
        <p:blipFill>
          <a:blip r:embed="rId2"/>
          <a:stretch>
            <a:fillRect/>
          </a:stretch>
        </p:blipFill>
        <p:spPr>
          <a:xfrm>
            <a:off x="0" y="0"/>
            <a:ext cx="5050394" cy="6858000"/>
          </a:xfrm>
          <a:prstGeom prst="rect">
            <a:avLst/>
          </a:prstGeom>
        </p:spPr>
      </p:pic>
      <p:sp>
        <p:nvSpPr>
          <p:cNvPr id="14" name="TextBox 13">
            <a:extLst>
              <a:ext uri="{FF2B5EF4-FFF2-40B4-BE49-F238E27FC236}">
                <a16:creationId xmlns:a16="http://schemas.microsoft.com/office/drawing/2014/main" id="{6A70B0E4-3613-2D37-0FD3-AC05F6B5E6A7}"/>
              </a:ext>
            </a:extLst>
          </p:cNvPr>
          <p:cNvSpPr txBox="1"/>
          <p:nvPr/>
        </p:nvSpPr>
        <p:spPr>
          <a:xfrm>
            <a:off x="5406013" y="870643"/>
            <a:ext cx="6489347" cy="1938992"/>
          </a:xfrm>
          <a:prstGeom prst="rect">
            <a:avLst/>
          </a:prstGeom>
          <a:noFill/>
        </p:spPr>
        <p:txBody>
          <a:bodyPr wrap="square" rtlCol="0">
            <a:spAutoFit/>
          </a:bodyPr>
          <a:lstStyle/>
          <a:p>
            <a:pPr algn="ctr"/>
            <a:r>
              <a:rPr lang="en-US" sz="6000" b="1" dirty="0"/>
              <a:t>VFW Multi-Factor Authentication</a:t>
            </a:r>
          </a:p>
        </p:txBody>
      </p:sp>
      <p:pic>
        <p:nvPicPr>
          <p:cNvPr id="1032" name="Picture 8">
            <a:extLst>
              <a:ext uri="{FF2B5EF4-FFF2-40B4-BE49-F238E27FC236}">
                <a16:creationId xmlns:a16="http://schemas.microsoft.com/office/drawing/2014/main" id="{E32D7469-CEFB-BBCA-81F5-0E7E5A7C2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248" y="3283134"/>
            <a:ext cx="4714875" cy="3829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945BCE4-F4EE-9509-9CBD-2BB43AB9ABEB}"/>
              </a:ext>
            </a:extLst>
          </p:cNvPr>
          <p:cNvPicPr>
            <a:picLocks noChangeAspect="1"/>
          </p:cNvPicPr>
          <p:nvPr/>
        </p:nvPicPr>
        <p:blipFill>
          <a:blip r:embed="rId4"/>
          <a:stretch>
            <a:fillRect/>
          </a:stretch>
        </p:blipFill>
        <p:spPr>
          <a:xfrm>
            <a:off x="10430188" y="6046983"/>
            <a:ext cx="1297928" cy="591702"/>
          </a:xfrm>
          <a:prstGeom prst="rect">
            <a:avLst/>
          </a:prstGeom>
        </p:spPr>
      </p:pic>
    </p:spTree>
    <p:extLst>
      <p:ext uri="{BB962C8B-B14F-4D97-AF65-F5344CB8AC3E}">
        <p14:creationId xmlns:p14="http://schemas.microsoft.com/office/powerpoint/2010/main" val="429065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283FC-04DE-7DA9-EDBC-39717E37DC2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8049215E-D309-DE0E-6576-DD1F9CFEB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626" y="114590"/>
            <a:ext cx="8701548" cy="1234579"/>
          </a:xfrm>
          <a:prstGeom prst="rect">
            <a:avLst/>
          </a:prstGeom>
        </p:spPr>
      </p:pic>
      <p:sp>
        <p:nvSpPr>
          <p:cNvPr id="10" name="Rectangle 9">
            <a:extLst>
              <a:ext uri="{FF2B5EF4-FFF2-40B4-BE49-F238E27FC236}">
                <a16:creationId xmlns:a16="http://schemas.microsoft.com/office/drawing/2014/main" id="{B76F9811-1B98-C38A-9E37-3AB95492B260}"/>
              </a:ext>
            </a:extLst>
          </p:cNvPr>
          <p:cNvSpPr/>
          <p:nvPr/>
        </p:nvSpPr>
        <p:spPr>
          <a:xfrm>
            <a:off x="68826" y="93518"/>
            <a:ext cx="12024851" cy="12556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4684278-B3F7-F213-9A6E-3D0C94D7BD85}"/>
              </a:ext>
            </a:extLst>
          </p:cNvPr>
          <p:cNvSpPr txBox="1"/>
          <p:nvPr/>
        </p:nvSpPr>
        <p:spPr>
          <a:xfrm>
            <a:off x="3639185" y="496926"/>
            <a:ext cx="5911875" cy="523220"/>
          </a:xfrm>
          <a:prstGeom prst="rect">
            <a:avLst/>
          </a:prstGeom>
          <a:noFill/>
        </p:spPr>
        <p:txBody>
          <a:bodyPr wrap="none" rtlCol="0">
            <a:spAutoFit/>
          </a:bodyPr>
          <a:lstStyle/>
          <a:p>
            <a:r>
              <a:rPr lang="en-US" sz="2800" dirty="0">
                <a:solidFill>
                  <a:schemeClr val="bg1"/>
                </a:solidFill>
              </a:rPr>
              <a:t>Why use </a:t>
            </a:r>
            <a:r>
              <a:rPr lang="en-US" sz="2800">
                <a:solidFill>
                  <a:schemeClr val="bg1"/>
                </a:solidFill>
              </a:rPr>
              <a:t>Mult-Factor Authentication?</a:t>
            </a:r>
            <a:endParaRPr lang="en-US" sz="2800" dirty="0">
              <a:solidFill>
                <a:schemeClr val="bg1"/>
              </a:solidFill>
            </a:endParaRPr>
          </a:p>
        </p:txBody>
      </p:sp>
      <p:pic>
        <p:nvPicPr>
          <p:cNvPr id="4" name="Picture 3">
            <a:extLst>
              <a:ext uri="{FF2B5EF4-FFF2-40B4-BE49-F238E27FC236}">
                <a16:creationId xmlns:a16="http://schemas.microsoft.com/office/drawing/2014/main" id="{7711720B-23BA-F095-126F-003DEBD07C7C}"/>
              </a:ext>
            </a:extLst>
          </p:cNvPr>
          <p:cNvPicPr>
            <a:picLocks noChangeAspect="1"/>
          </p:cNvPicPr>
          <p:nvPr/>
        </p:nvPicPr>
        <p:blipFill>
          <a:blip r:embed="rId3"/>
          <a:stretch>
            <a:fillRect/>
          </a:stretch>
        </p:blipFill>
        <p:spPr>
          <a:xfrm>
            <a:off x="266700" y="165470"/>
            <a:ext cx="2928119" cy="1111746"/>
          </a:xfrm>
          <a:prstGeom prst="rect">
            <a:avLst/>
          </a:prstGeom>
        </p:spPr>
      </p:pic>
      <p:pic>
        <p:nvPicPr>
          <p:cNvPr id="5" name="Picture 4">
            <a:extLst>
              <a:ext uri="{FF2B5EF4-FFF2-40B4-BE49-F238E27FC236}">
                <a16:creationId xmlns:a16="http://schemas.microsoft.com/office/drawing/2014/main" id="{9C6CC1E4-98D7-9C43-A7F9-A4CEA9A642EC}"/>
              </a:ext>
            </a:extLst>
          </p:cNvPr>
          <p:cNvPicPr>
            <a:picLocks noChangeAspect="1"/>
          </p:cNvPicPr>
          <p:nvPr/>
        </p:nvPicPr>
        <p:blipFill>
          <a:blip r:embed="rId4"/>
          <a:stretch>
            <a:fillRect/>
          </a:stretch>
        </p:blipFill>
        <p:spPr>
          <a:xfrm>
            <a:off x="266700" y="6089301"/>
            <a:ext cx="1481042" cy="675181"/>
          </a:xfrm>
          <a:prstGeom prst="rect">
            <a:avLst/>
          </a:prstGeom>
        </p:spPr>
      </p:pic>
      <p:pic>
        <p:nvPicPr>
          <p:cNvPr id="1026" name="Picture 2" descr="How to Write Off Unpaid Invoices and Protect Your Finances | Fora Financial">
            <a:extLst>
              <a:ext uri="{FF2B5EF4-FFF2-40B4-BE49-F238E27FC236}">
                <a16:creationId xmlns:a16="http://schemas.microsoft.com/office/drawing/2014/main" id="{9CBDC392-B510-81A5-88AA-77A7227EA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6950" y="2433166"/>
            <a:ext cx="584835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8362354-FF0B-BBB6-86F0-C836973D9849}"/>
              </a:ext>
            </a:extLst>
          </p:cNvPr>
          <p:cNvPicPr>
            <a:picLocks noChangeAspect="1"/>
          </p:cNvPicPr>
          <p:nvPr/>
        </p:nvPicPr>
        <p:blipFill>
          <a:blip r:embed="rId6"/>
          <a:stretch>
            <a:fillRect/>
          </a:stretch>
        </p:blipFill>
        <p:spPr>
          <a:xfrm>
            <a:off x="762041" y="2433166"/>
            <a:ext cx="5077516" cy="2514828"/>
          </a:xfrm>
          <a:prstGeom prst="rect">
            <a:avLst/>
          </a:prstGeom>
        </p:spPr>
      </p:pic>
    </p:spTree>
    <p:extLst>
      <p:ext uri="{BB962C8B-B14F-4D97-AF65-F5344CB8AC3E}">
        <p14:creationId xmlns:p14="http://schemas.microsoft.com/office/powerpoint/2010/main" val="111018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04687-F3F2-8536-86AA-96D5BA3692CF}"/>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EAED00FF-AB1E-F72A-5348-1D54A4BA7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626" y="114590"/>
            <a:ext cx="8701548" cy="1234579"/>
          </a:xfrm>
          <a:prstGeom prst="rect">
            <a:avLst/>
          </a:prstGeom>
        </p:spPr>
      </p:pic>
      <p:sp>
        <p:nvSpPr>
          <p:cNvPr id="10" name="Rectangle 9">
            <a:extLst>
              <a:ext uri="{FF2B5EF4-FFF2-40B4-BE49-F238E27FC236}">
                <a16:creationId xmlns:a16="http://schemas.microsoft.com/office/drawing/2014/main" id="{B065F3B4-FCC9-D246-4C1E-336475E00091}"/>
              </a:ext>
            </a:extLst>
          </p:cNvPr>
          <p:cNvSpPr/>
          <p:nvPr/>
        </p:nvSpPr>
        <p:spPr>
          <a:xfrm>
            <a:off x="68826" y="93518"/>
            <a:ext cx="12024851" cy="12556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70D2AE4-BDC5-261C-3C3F-B0C2EDF62B48}"/>
              </a:ext>
            </a:extLst>
          </p:cNvPr>
          <p:cNvPicPr>
            <a:picLocks noChangeAspect="1"/>
          </p:cNvPicPr>
          <p:nvPr/>
        </p:nvPicPr>
        <p:blipFill>
          <a:blip r:embed="rId3"/>
          <a:stretch>
            <a:fillRect/>
          </a:stretch>
        </p:blipFill>
        <p:spPr>
          <a:xfrm>
            <a:off x="266700" y="6089301"/>
            <a:ext cx="1481042" cy="675181"/>
          </a:xfrm>
          <a:prstGeom prst="rect">
            <a:avLst/>
          </a:prstGeom>
        </p:spPr>
      </p:pic>
      <p:sp>
        <p:nvSpPr>
          <p:cNvPr id="11" name="TextBox 10">
            <a:extLst>
              <a:ext uri="{FF2B5EF4-FFF2-40B4-BE49-F238E27FC236}">
                <a16:creationId xmlns:a16="http://schemas.microsoft.com/office/drawing/2014/main" id="{E6BD7D04-F500-B285-AB00-DA4549DA4EBE}"/>
              </a:ext>
            </a:extLst>
          </p:cNvPr>
          <p:cNvSpPr txBox="1"/>
          <p:nvPr/>
        </p:nvSpPr>
        <p:spPr>
          <a:xfrm>
            <a:off x="3639185" y="496926"/>
            <a:ext cx="8266430" cy="523220"/>
          </a:xfrm>
          <a:prstGeom prst="rect">
            <a:avLst/>
          </a:prstGeom>
          <a:noFill/>
        </p:spPr>
        <p:txBody>
          <a:bodyPr wrap="none" rtlCol="0">
            <a:spAutoFit/>
          </a:bodyPr>
          <a:lstStyle/>
          <a:p>
            <a:r>
              <a:rPr lang="en-US" sz="2800" dirty="0">
                <a:solidFill>
                  <a:schemeClr val="bg1"/>
                </a:solidFill>
              </a:rPr>
              <a:t>Registering Your Device with Microsoft Authenticator</a:t>
            </a:r>
          </a:p>
        </p:txBody>
      </p:sp>
      <p:sp>
        <p:nvSpPr>
          <p:cNvPr id="14" name="TextBox 13">
            <a:extLst>
              <a:ext uri="{FF2B5EF4-FFF2-40B4-BE49-F238E27FC236}">
                <a16:creationId xmlns:a16="http://schemas.microsoft.com/office/drawing/2014/main" id="{D55F5E51-F2D0-2AF3-B9E3-8360B959D8F7}"/>
              </a:ext>
            </a:extLst>
          </p:cNvPr>
          <p:cNvSpPr txBox="1"/>
          <p:nvPr/>
        </p:nvSpPr>
        <p:spPr>
          <a:xfrm>
            <a:off x="266700" y="1800613"/>
            <a:ext cx="6478075" cy="2308324"/>
          </a:xfrm>
          <a:prstGeom prst="rect">
            <a:avLst/>
          </a:prstGeom>
          <a:noFill/>
        </p:spPr>
        <p:txBody>
          <a:bodyPr wrap="square" rtlCol="0">
            <a:spAutoFit/>
          </a:bodyPr>
          <a:lstStyle/>
          <a:p>
            <a:pPr marL="342900" indent="-342900">
              <a:buFont typeface="+mj-lt"/>
              <a:buAutoNum type="arabicPeriod"/>
            </a:pPr>
            <a:r>
              <a:rPr lang="en-US" dirty="0"/>
              <a:t>Download and install Microsoft Authenticator on your mobile device from the Google or Apple store.</a:t>
            </a:r>
          </a:p>
          <a:p>
            <a:pPr marL="342900" indent="-342900">
              <a:buFont typeface="+mj-lt"/>
              <a:buAutoNum type="arabicPeriod"/>
            </a:pPr>
            <a:r>
              <a:rPr lang="en-US" dirty="0"/>
              <a:t>On your computer, go to portal.office.com and log in.</a:t>
            </a:r>
          </a:p>
          <a:p>
            <a:pPr marL="342900" indent="-342900">
              <a:buFont typeface="+mj-lt"/>
              <a:buAutoNum type="arabicPeriod"/>
            </a:pPr>
            <a:r>
              <a:rPr lang="en-US" dirty="0"/>
              <a:t>After logging in, you will see this prompt </a:t>
            </a:r>
          </a:p>
          <a:p>
            <a:pPr marL="342900" indent="-342900">
              <a:buFont typeface="+mj-lt"/>
              <a:buAutoNum type="arabicPeriod"/>
            </a:pPr>
            <a:r>
              <a:rPr lang="en-US" dirty="0"/>
              <a:t>Click Set it up now.</a:t>
            </a:r>
          </a:p>
          <a:p>
            <a:pPr marL="342900" indent="-342900">
              <a:buFont typeface="+mj-lt"/>
              <a:buAutoNum type="arabicPeriod"/>
            </a:pPr>
            <a:r>
              <a:rPr lang="en-US" dirty="0"/>
              <a:t>Choose Mobile App from the drop down.</a:t>
            </a:r>
          </a:p>
          <a:p>
            <a:pPr marL="342900" indent="-342900">
              <a:buFont typeface="+mj-lt"/>
              <a:buAutoNum type="arabicPeriod"/>
            </a:pPr>
            <a:r>
              <a:rPr lang="en-US" dirty="0"/>
              <a:t>Make sure “Receive notifications for verifications” is selected.</a:t>
            </a:r>
          </a:p>
        </p:txBody>
      </p:sp>
      <p:pic>
        <p:nvPicPr>
          <p:cNvPr id="15" name="Picture 14" descr="Click Set it up now.">
            <a:extLst>
              <a:ext uri="{FF2B5EF4-FFF2-40B4-BE49-F238E27FC236}">
                <a16:creationId xmlns:a16="http://schemas.microsoft.com/office/drawing/2014/main" id="{2C1DFFA0-7DE8-8A9C-333D-65F49CE9B9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4775" y="1534447"/>
            <a:ext cx="4796913" cy="5148980"/>
          </a:xfrm>
          <a:prstGeom prst="rect">
            <a:avLst/>
          </a:prstGeom>
          <a:noFill/>
          <a:ln>
            <a:noFill/>
          </a:ln>
        </p:spPr>
      </p:pic>
      <p:sp>
        <p:nvSpPr>
          <p:cNvPr id="16" name="Arrow: Right 15">
            <a:extLst>
              <a:ext uri="{FF2B5EF4-FFF2-40B4-BE49-F238E27FC236}">
                <a16:creationId xmlns:a16="http://schemas.microsoft.com/office/drawing/2014/main" id="{4E1A1399-AB76-088C-326C-0BF2B2FAAF01}"/>
              </a:ext>
            </a:extLst>
          </p:cNvPr>
          <p:cNvSpPr/>
          <p:nvPr/>
        </p:nvSpPr>
        <p:spPr>
          <a:xfrm>
            <a:off x="4650658" y="2684206"/>
            <a:ext cx="894736" cy="2855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DEB4E70-6B30-1CCB-7B0F-3DF7B529D74E}"/>
              </a:ext>
            </a:extLst>
          </p:cNvPr>
          <p:cNvPicPr>
            <a:picLocks noChangeAspect="1"/>
          </p:cNvPicPr>
          <p:nvPr/>
        </p:nvPicPr>
        <p:blipFill>
          <a:blip r:embed="rId5"/>
          <a:stretch>
            <a:fillRect/>
          </a:stretch>
        </p:blipFill>
        <p:spPr>
          <a:xfrm>
            <a:off x="266700" y="165470"/>
            <a:ext cx="2928119" cy="1111746"/>
          </a:xfrm>
          <a:prstGeom prst="rect">
            <a:avLst/>
          </a:prstGeom>
        </p:spPr>
      </p:pic>
    </p:spTree>
    <p:extLst>
      <p:ext uri="{BB962C8B-B14F-4D97-AF65-F5344CB8AC3E}">
        <p14:creationId xmlns:p14="http://schemas.microsoft.com/office/powerpoint/2010/main" val="55672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0F2F2-84FA-1DA1-47B4-FA9CEFDCD729}"/>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54530DA6-ED71-7D40-E31A-2C4F83180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626" y="114590"/>
            <a:ext cx="8701548" cy="1234579"/>
          </a:xfrm>
          <a:prstGeom prst="rect">
            <a:avLst/>
          </a:prstGeom>
        </p:spPr>
      </p:pic>
      <p:sp>
        <p:nvSpPr>
          <p:cNvPr id="10" name="Rectangle 9">
            <a:extLst>
              <a:ext uri="{FF2B5EF4-FFF2-40B4-BE49-F238E27FC236}">
                <a16:creationId xmlns:a16="http://schemas.microsoft.com/office/drawing/2014/main" id="{BBBFF184-3BD8-D379-4AC6-0856B2F7FCCB}"/>
              </a:ext>
            </a:extLst>
          </p:cNvPr>
          <p:cNvSpPr/>
          <p:nvPr/>
        </p:nvSpPr>
        <p:spPr>
          <a:xfrm>
            <a:off x="68826" y="93518"/>
            <a:ext cx="12024851" cy="12556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AF87109-B09B-3C61-7CB5-90C205D98F12}"/>
              </a:ext>
            </a:extLst>
          </p:cNvPr>
          <p:cNvSpPr txBox="1"/>
          <p:nvPr/>
        </p:nvSpPr>
        <p:spPr>
          <a:xfrm>
            <a:off x="3639185" y="496926"/>
            <a:ext cx="8266430" cy="523220"/>
          </a:xfrm>
          <a:prstGeom prst="rect">
            <a:avLst/>
          </a:prstGeom>
          <a:noFill/>
        </p:spPr>
        <p:txBody>
          <a:bodyPr wrap="none" rtlCol="0">
            <a:spAutoFit/>
          </a:bodyPr>
          <a:lstStyle/>
          <a:p>
            <a:r>
              <a:rPr lang="en-US" sz="2800" dirty="0">
                <a:solidFill>
                  <a:schemeClr val="bg1"/>
                </a:solidFill>
              </a:rPr>
              <a:t>Registering Your Device with Microsoft Authenticator</a:t>
            </a:r>
          </a:p>
        </p:txBody>
      </p:sp>
      <p:sp>
        <p:nvSpPr>
          <p:cNvPr id="14" name="TextBox 13">
            <a:extLst>
              <a:ext uri="{FF2B5EF4-FFF2-40B4-BE49-F238E27FC236}">
                <a16:creationId xmlns:a16="http://schemas.microsoft.com/office/drawing/2014/main" id="{873DFB5B-3A70-D1D1-B8AA-94360F355E92}"/>
              </a:ext>
            </a:extLst>
          </p:cNvPr>
          <p:cNvSpPr txBox="1"/>
          <p:nvPr/>
        </p:nvSpPr>
        <p:spPr>
          <a:xfrm>
            <a:off x="266700" y="1800613"/>
            <a:ext cx="6478075" cy="3416320"/>
          </a:xfrm>
          <a:prstGeom prst="rect">
            <a:avLst/>
          </a:prstGeom>
          <a:noFill/>
        </p:spPr>
        <p:txBody>
          <a:bodyPr wrap="square" rtlCol="0">
            <a:spAutoFit/>
          </a:bodyPr>
          <a:lstStyle/>
          <a:p>
            <a:pPr marL="342900" indent="-342900">
              <a:buFont typeface="+mj-lt"/>
              <a:buAutoNum type="arabicPeriod" startAt="7"/>
            </a:pPr>
            <a:r>
              <a:rPr lang="en-US" dirty="0"/>
              <a:t>Wait for the configuration pop-up box.</a:t>
            </a:r>
          </a:p>
          <a:p>
            <a:pPr marL="342900" indent="-342900">
              <a:buFont typeface="+mj-lt"/>
              <a:buAutoNum type="arabicPeriod" startAt="7"/>
            </a:pPr>
            <a:r>
              <a:rPr lang="en-US" dirty="0"/>
              <a:t>You should see a window that looks like this</a:t>
            </a:r>
          </a:p>
          <a:p>
            <a:pPr marL="342900" indent="-342900">
              <a:buFont typeface="+mj-lt"/>
              <a:buAutoNum type="arabicPeriod" startAt="7"/>
            </a:pPr>
            <a:r>
              <a:rPr lang="en-US" dirty="0"/>
              <a:t>Open the Authenticator app on your phone.</a:t>
            </a:r>
          </a:p>
          <a:p>
            <a:pPr marL="342900" indent="-342900">
              <a:buFont typeface="+mj-lt"/>
              <a:buAutoNum type="arabicPeriod" startAt="7"/>
            </a:pPr>
            <a:r>
              <a:rPr lang="en-US" dirty="0"/>
              <a:t>Tap + &gt; Work or school account.</a:t>
            </a:r>
          </a:p>
          <a:p>
            <a:pPr marL="342900" indent="-342900">
              <a:buFont typeface="+mj-lt"/>
              <a:buAutoNum type="arabicPeriod" startAt="7"/>
            </a:pPr>
            <a:r>
              <a:rPr lang="en-US" dirty="0"/>
              <a:t>Use your phone to scan the QR code on your computer screen. iPhone users may have to enable the camera in settings in order to scan. If you can’t use your phone camera, you will have to manually enter the nine-digit code and the URL.</a:t>
            </a:r>
          </a:p>
          <a:p>
            <a:pPr marL="342900" indent="-342900">
              <a:buFont typeface="+mj-lt"/>
              <a:buAutoNum type="arabicPeriod" startAt="7"/>
            </a:pPr>
            <a:r>
              <a:rPr lang="en-US" dirty="0"/>
              <a:t>Your account will be automatically added to the app and will display a six-digit code.</a:t>
            </a:r>
          </a:p>
          <a:p>
            <a:pPr marL="800100" lvl="1" indent="-342900">
              <a:buFont typeface="+mj-lt"/>
              <a:buAutoNum type="arabicPeriod"/>
            </a:pPr>
            <a:endParaRPr lang="en-US" dirty="0"/>
          </a:p>
        </p:txBody>
      </p:sp>
      <p:sp>
        <p:nvSpPr>
          <p:cNvPr id="16" name="Arrow: Right 15">
            <a:extLst>
              <a:ext uri="{FF2B5EF4-FFF2-40B4-BE49-F238E27FC236}">
                <a16:creationId xmlns:a16="http://schemas.microsoft.com/office/drawing/2014/main" id="{6B5483DD-EC7B-64A3-6B1C-93A0DC60284C}"/>
              </a:ext>
            </a:extLst>
          </p:cNvPr>
          <p:cNvSpPr/>
          <p:nvPr/>
        </p:nvSpPr>
        <p:spPr>
          <a:xfrm>
            <a:off x="5063613" y="2123778"/>
            <a:ext cx="894736" cy="2855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Follow the steps on your screen.">
            <a:extLst>
              <a:ext uri="{FF2B5EF4-FFF2-40B4-BE49-F238E27FC236}">
                <a16:creationId xmlns:a16="http://schemas.microsoft.com/office/drawing/2014/main" id="{C58C4B2E-C96E-6638-ADAD-7FF41DD749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9820" y="1800613"/>
            <a:ext cx="4985795" cy="4368288"/>
          </a:xfrm>
          <a:prstGeom prst="rect">
            <a:avLst/>
          </a:prstGeom>
          <a:noFill/>
          <a:ln>
            <a:noFill/>
          </a:ln>
        </p:spPr>
      </p:pic>
      <p:pic>
        <p:nvPicPr>
          <p:cNvPr id="3" name="Picture 2">
            <a:extLst>
              <a:ext uri="{FF2B5EF4-FFF2-40B4-BE49-F238E27FC236}">
                <a16:creationId xmlns:a16="http://schemas.microsoft.com/office/drawing/2014/main" id="{7DCB7626-7C3F-A632-80BD-8FDF28687229}"/>
              </a:ext>
            </a:extLst>
          </p:cNvPr>
          <p:cNvPicPr>
            <a:picLocks noChangeAspect="1"/>
          </p:cNvPicPr>
          <p:nvPr/>
        </p:nvPicPr>
        <p:blipFill>
          <a:blip r:embed="rId4"/>
          <a:stretch>
            <a:fillRect/>
          </a:stretch>
        </p:blipFill>
        <p:spPr>
          <a:xfrm>
            <a:off x="266700" y="165470"/>
            <a:ext cx="2928119" cy="1111746"/>
          </a:xfrm>
          <a:prstGeom prst="rect">
            <a:avLst/>
          </a:prstGeom>
        </p:spPr>
      </p:pic>
      <p:pic>
        <p:nvPicPr>
          <p:cNvPr id="4" name="Picture 3">
            <a:extLst>
              <a:ext uri="{FF2B5EF4-FFF2-40B4-BE49-F238E27FC236}">
                <a16:creationId xmlns:a16="http://schemas.microsoft.com/office/drawing/2014/main" id="{47080FCC-619C-4DB6-1F35-09D16CD9A7D5}"/>
              </a:ext>
            </a:extLst>
          </p:cNvPr>
          <p:cNvPicPr>
            <a:picLocks noChangeAspect="1"/>
          </p:cNvPicPr>
          <p:nvPr/>
        </p:nvPicPr>
        <p:blipFill>
          <a:blip r:embed="rId5"/>
          <a:stretch>
            <a:fillRect/>
          </a:stretch>
        </p:blipFill>
        <p:spPr>
          <a:xfrm>
            <a:off x="266700" y="6089301"/>
            <a:ext cx="1481042" cy="675181"/>
          </a:xfrm>
          <a:prstGeom prst="rect">
            <a:avLst/>
          </a:prstGeom>
        </p:spPr>
      </p:pic>
    </p:spTree>
    <p:extLst>
      <p:ext uri="{BB962C8B-B14F-4D97-AF65-F5344CB8AC3E}">
        <p14:creationId xmlns:p14="http://schemas.microsoft.com/office/powerpoint/2010/main" val="111787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1B5A1-4661-5421-34A9-024CA2F7F513}"/>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622612BA-84E1-04FB-FE5E-4E63485C9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626" y="114590"/>
            <a:ext cx="8701548" cy="1234579"/>
          </a:xfrm>
          <a:prstGeom prst="rect">
            <a:avLst/>
          </a:prstGeom>
        </p:spPr>
      </p:pic>
      <p:sp>
        <p:nvSpPr>
          <p:cNvPr id="10" name="Rectangle 9">
            <a:extLst>
              <a:ext uri="{FF2B5EF4-FFF2-40B4-BE49-F238E27FC236}">
                <a16:creationId xmlns:a16="http://schemas.microsoft.com/office/drawing/2014/main" id="{1AFB122A-CFC1-E138-56D2-1D18006FD136}"/>
              </a:ext>
            </a:extLst>
          </p:cNvPr>
          <p:cNvSpPr/>
          <p:nvPr/>
        </p:nvSpPr>
        <p:spPr>
          <a:xfrm>
            <a:off x="68826" y="93518"/>
            <a:ext cx="12024851" cy="12556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76BC27A-0E11-DAA8-9A2A-4A9282D0137E}"/>
              </a:ext>
            </a:extLst>
          </p:cNvPr>
          <p:cNvSpPr txBox="1"/>
          <p:nvPr/>
        </p:nvSpPr>
        <p:spPr>
          <a:xfrm>
            <a:off x="3639185" y="496926"/>
            <a:ext cx="8266430" cy="523220"/>
          </a:xfrm>
          <a:prstGeom prst="rect">
            <a:avLst/>
          </a:prstGeom>
          <a:noFill/>
        </p:spPr>
        <p:txBody>
          <a:bodyPr wrap="none" rtlCol="0">
            <a:spAutoFit/>
          </a:bodyPr>
          <a:lstStyle/>
          <a:p>
            <a:r>
              <a:rPr lang="en-US" sz="2800" dirty="0">
                <a:solidFill>
                  <a:schemeClr val="bg1"/>
                </a:solidFill>
              </a:rPr>
              <a:t>Registering Your Device with Microsoft Authenticator</a:t>
            </a:r>
          </a:p>
        </p:txBody>
      </p:sp>
      <p:sp>
        <p:nvSpPr>
          <p:cNvPr id="14" name="TextBox 13">
            <a:extLst>
              <a:ext uri="{FF2B5EF4-FFF2-40B4-BE49-F238E27FC236}">
                <a16:creationId xmlns:a16="http://schemas.microsoft.com/office/drawing/2014/main" id="{9AAD00D4-0254-8F91-8665-AE56ACF12FDC}"/>
              </a:ext>
            </a:extLst>
          </p:cNvPr>
          <p:cNvSpPr txBox="1"/>
          <p:nvPr/>
        </p:nvSpPr>
        <p:spPr>
          <a:xfrm>
            <a:off x="266700" y="1800613"/>
            <a:ext cx="6478075" cy="2031325"/>
          </a:xfrm>
          <a:prstGeom prst="rect">
            <a:avLst/>
          </a:prstGeom>
          <a:noFill/>
        </p:spPr>
        <p:txBody>
          <a:bodyPr wrap="square" rtlCol="0">
            <a:spAutoFit/>
          </a:bodyPr>
          <a:lstStyle/>
          <a:p>
            <a:pPr marL="342900" indent="-342900">
              <a:buFont typeface="+mj-lt"/>
              <a:buAutoNum type="arabicPeriod" startAt="13"/>
            </a:pPr>
            <a:r>
              <a:rPr lang="en-US" dirty="0"/>
              <a:t>Switch back to your computer and click Done.</a:t>
            </a:r>
          </a:p>
          <a:p>
            <a:pPr marL="342900" indent="-342900">
              <a:buFont typeface="+mj-lt"/>
              <a:buAutoNum type="arabicPeriod" startAt="13"/>
            </a:pPr>
            <a:r>
              <a:rPr lang="en-US" dirty="0"/>
              <a:t>Now wait for the Checking Activation status text to finish configuring your phone.</a:t>
            </a:r>
          </a:p>
          <a:p>
            <a:pPr marL="342900" indent="-342900">
              <a:buFont typeface="+mj-lt"/>
              <a:buAutoNum type="arabicPeriod" startAt="13"/>
            </a:pPr>
            <a:r>
              <a:rPr lang="en-US" dirty="0"/>
              <a:t>When it is complete, you will be able to click the Contact Me button on the right.</a:t>
            </a:r>
          </a:p>
          <a:p>
            <a:pPr marL="342900" indent="-342900">
              <a:buFont typeface="+mj-lt"/>
              <a:buAutoNum type="arabicPeriod" startAt="13"/>
            </a:pPr>
            <a:r>
              <a:rPr lang="en-US" dirty="0"/>
              <a:t>If configuration fails, just delete and retry the previous steps. </a:t>
            </a:r>
          </a:p>
          <a:p>
            <a:pPr marL="800100" lvl="1" indent="-342900">
              <a:buFont typeface="+mj-lt"/>
              <a:buAutoNum type="arabicPeriod"/>
            </a:pPr>
            <a:endParaRPr lang="en-US" dirty="0"/>
          </a:p>
        </p:txBody>
      </p:sp>
      <p:pic>
        <p:nvPicPr>
          <p:cNvPr id="3" name="Picture 2" descr="Click Contact Me">
            <a:extLst>
              <a:ext uri="{FF2B5EF4-FFF2-40B4-BE49-F238E27FC236}">
                <a16:creationId xmlns:a16="http://schemas.microsoft.com/office/drawing/2014/main" id="{1EA8CC6C-A994-A775-98EF-35994BFD57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3472" y="3802216"/>
            <a:ext cx="7471133" cy="2887880"/>
          </a:xfrm>
          <a:prstGeom prst="rect">
            <a:avLst/>
          </a:prstGeom>
          <a:noFill/>
          <a:ln>
            <a:noFill/>
          </a:ln>
        </p:spPr>
      </p:pic>
      <p:pic>
        <p:nvPicPr>
          <p:cNvPr id="4" name="Picture 3">
            <a:extLst>
              <a:ext uri="{FF2B5EF4-FFF2-40B4-BE49-F238E27FC236}">
                <a16:creationId xmlns:a16="http://schemas.microsoft.com/office/drawing/2014/main" id="{EECC4971-9418-D745-1BD0-8A820EE7784F}"/>
              </a:ext>
            </a:extLst>
          </p:cNvPr>
          <p:cNvPicPr>
            <a:picLocks noChangeAspect="1"/>
          </p:cNvPicPr>
          <p:nvPr/>
        </p:nvPicPr>
        <p:blipFill>
          <a:blip r:embed="rId4"/>
          <a:stretch>
            <a:fillRect/>
          </a:stretch>
        </p:blipFill>
        <p:spPr>
          <a:xfrm>
            <a:off x="266700" y="165470"/>
            <a:ext cx="2928119" cy="1111746"/>
          </a:xfrm>
          <a:prstGeom prst="rect">
            <a:avLst/>
          </a:prstGeom>
        </p:spPr>
      </p:pic>
      <p:pic>
        <p:nvPicPr>
          <p:cNvPr id="5" name="Picture 4">
            <a:extLst>
              <a:ext uri="{FF2B5EF4-FFF2-40B4-BE49-F238E27FC236}">
                <a16:creationId xmlns:a16="http://schemas.microsoft.com/office/drawing/2014/main" id="{0AC0407A-9742-E103-ECAD-0B4D146E83BA}"/>
              </a:ext>
            </a:extLst>
          </p:cNvPr>
          <p:cNvPicPr>
            <a:picLocks noChangeAspect="1"/>
          </p:cNvPicPr>
          <p:nvPr/>
        </p:nvPicPr>
        <p:blipFill>
          <a:blip r:embed="rId5"/>
          <a:stretch>
            <a:fillRect/>
          </a:stretch>
        </p:blipFill>
        <p:spPr>
          <a:xfrm>
            <a:off x="266700" y="6089301"/>
            <a:ext cx="1481042" cy="675181"/>
          </a:xfrm>
          <a:prstGeom prst="rect">
            <a:avLst/>
          </a:prstGeom>
        </p:spPr>
      </p:pic>
    </p:spTree>
    <p:extLst>
      <p:ext uri="{BB962C8B-B14F-4D97-AF65-F5344CB8AC3E}">
        <p14:creationId xmlns:p14="http://schemas.microsoft.com/office/powerpoint/2010/main" val="79437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183B4-54C8-D534-8083-8F39BE09E720}"/>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CC641ECD-FD58-5DEC-440C-17F533975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626" y="114590"/>
            <a:ext cx="8701548" cy="1234579"/>
          </a:xfrm>
          <a:prstGeom prst="rect">
            <a:avLst/>
          </a:prstGeom>
        </p:spPr>
      </p:pic>
      <p:sp>
        <p:nvSpPr>
          <p:cNvPr id="10" name="Rectangle 9">
            <a:extLst>
              <a:ext uri="{FF2B5EF4-FFF2-40B4-BE49-F238E27FC236}">
                <a16:creationId xmlns:a16="http://schemas.microsoft.com/office/drawing/2014/main" id="{CFAB409B-3253-E95F-F634-4F88FCB65377}"/>
              </a:ext>
            </a:extLst>
          </p:cNvPr>
          <p:cNvSpPr/>
          <p:nvPr/>
        </p:nvSpPr>
        <p:spPr>
          <a:xfrm>
            <a:off x="68826" y="93518"/>
            <a:ext cx="12024851" cy="12556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15CCE84-A98B-AE07-7A1C-DF5B2586C470}"/>
              </a:ext>
            </a:extLst>
          </p:cNvPr>
          <p:cNvSpPr txBox="1"/>
          <p:nvPr/>
        </p:nvSpPr>
        <p:spPr>
          <a:xfrm>
            <a:off x="3639185" y="496926"/>
            <a:ext cx="8266430" cy="523220"/>
          </a:xfrm>
          <a:prstGeom prst="rect">
            <a:avLst/>
          </a:prstGeom>
          <a:noFill/>
        </p:spPr>
        <p:txBody>
          <a:bodyPr wrap="none" rtlCol="0">
            <a:spAutoFit/>
          </a:bodyPr>
          <a:lstStyle/>
          <a:p>
            <a:r>
              <a:rPr lang="en-US" sz="2800" dirty="0">
                <a:solidFill>
                  <a:schemeClr val="bg1"/>
                </a:solidFill>
              </a:rPr>
              <a:t>Registering Your Device with Microsoft Authenticator</a:t>
            </a:r>
          </a:p>
        </p:txBody>
      </p:sp>
      <p:sp>
        <p:nvSpPr>
          <p:cNvPr id="14" name="TextBox 13">
            <a:extLst>
              <a:ext uri="{FF2B5EF4-FFF2-40B4-BE49-F238E27FC236}">
                <a16:creationId xmlns:a16="http://schemas.microsoft.com/office/drawing/2014/main" id="{C2A4A388-C417-69F9-327C-D6AD4D9E173B}"/>
              </a:ext>
            </a:extLst>
          </p:cNvPr>
          <p:cNvSpPr txBox="1"/>
          <p:nvPr/>
        </p:nvSpPr>
        <p:spPr>
          <a:xfrm>
            <a:off x="266700" y="1800613"/>
            <a:ext cx="6478075" cy="2862322"/>
          </a:xfrm>
          <a:prstGeom prst="rect">
            <a:avLst/>
          </a:prstGeom>
          <a:noFill/>
        </p:spPr>
        <p:txBody>
          <a:bodyPr wrap="square" rtlCol="0">
            <a:spAutoFit/>
          </a:bodyPr>
          <a:lstStyle/>
          <a:p>
            <a:pPr marL="342900" indent="-342900">
              <a:buFont typeface="+mj-lt"/>
              <a:buAutoNum type="arabicPeriod" startAt="17"/>
            </a:pPr>
            <a:r>
              <a:rPr lang="en-US" dirty="0"/>
              <a:t>Switch back to your phone and you will see a notification for a new sign-in.</a:t>
            </a:r>
          </a:p>
          <a:p>
            <a:pPr marL="342900" indent="-342900">
              <a:buFont typeface="+mj-lt"/>
              <a:buAutoNum type="arabicPeriod" startAt="17"/>
            </a:pPr>
            <a:r>
              <a:rPr lang="en-US" dirty="0"/>
              <a:t>Go to the Microsoft Authenticator ap.</a:t>
            </a:r>
          </a:p>
          <a:p>
            <a:pPr marL="342900" indent="-342900">
              <a:buFont typeface="+mj-lt"/>
              <a:buAutoNum type="arabicPeriod" startAt="17"/>
            </a:pPr>
            <a:r>
              <a:rPr lang="en-US" dirty="0"/>
              <a:t>Tap Approve to allow it.</a:t>
            </a:r>
          </a:p>
          <a:p>
            <a:pPr marL="342900" indent="-342900">
              <a:buFont typeface="+mj-lt"/>
              <a:buAutoNum type="arabicPeriod" startAt="17"/>
            </a:pPr>
            <a:r>
              <a:rPr lang="en-US" dirty="0"/>
              <a:t>Back on the computer, follow any prompts that you might see such as adding a mobile number if you have another one you want to use.</a:t>
            </a:r>
          </a:p>
          <a:p>
            <a:endParaRPr lang="en-US" dirty="0"/>
          </a:p>
          <a:p>
            <a:r>
              <a:rPr lang="en-US" dirty="0"/>
              <a:t>From now on, whenever you have a new sign in, you will open the authenticator app on your phone and tap approve.</a:t>
            </a:r>
          </a:p>
        </p:txBody>
      </p:sp>
      <p:pic>
        <p:nvPicPr>
          <p:cNvPr id="2" name="Picture 1" descr="Tap Approve to allow sign in.">
            <a:extLst>
              <a:ext uri="{FF2B5EF4-FFF2-40B4-BE49-F238E27FC236}">
                <a16:creationId xmlns:a16="http://schemas.microsoft.com/office/drawing/2014/main" id="{890D8A4C-8710-D66A-8A82-1C8FEC1010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6083" y="1659582"/>
            <a:ext cx="4343508" cy="4524907"/>
          </a:xfrm>
          <a:prstGeom prst="rect">
            <a:avLst/>
          </a:prstGeom>
          <a:noFill/>
          <a:ln>
            <a:noFill/>
          </a:ln>
        </p:spPr>
      </p:pic>
      <p:pic>
        <p:nvPicPr>
          <p:cNvPr id="4" name="Picture 3">
            <a:extLst>
              <a:ext uri="{FF2B5EF4-FFF2-40B4-BE49-F238E27FC236}">
                <a16:creationId xmlns:a16="http://schemas.microsoft.com/office/drawing/2014/main" id="{F09AAB5A-3F86-BB2E-A253-ACE55637FACB}"/>
              </a:ext>
            </a:extLst>
          </p:cNvPr>
          <p:cNvPicPr>
            <a:picLocks noChangeAspect="1"/>
          </p:cNvPicPr>
          <p:nvPr/>
        </p:nvPicPr>
        <p:blipFill>
          <a:blip r:embed="rId4"/>
          <a:stretch>
            <a:fillRect/>
          </a:stretch>
        </p:blipFill>
        <p:spPr>
          <a:xfrm>
            <a:off x="266700" y="165470"/>
            <a:ext cx="2928119" cy="1111746"/>
          </a:xfrm>
          <a:prstGeom prst="rect">
            <a:avLst/>
          </a:prstGeom>
        </p:spPr>
      </p:pic>
      <p:pic>
        <p:nvPicPr>
          <p:cNvPr id="5" name="Picture 4">
            <a:extLst>
              <a:ext uri="{FF2B5EF4-FFF2-40B4-BE49-F238E27FC236}">
                <a16:creationId xmlns:a16="http://schemas.microsoft.com/office/drawing/2014/main" id="{1FD31D92-8B92-4AF8-60CC-3493A91D5B46}"/>
              </a:ext>
            </a:extLst>
          </p:cNvPr>
          <p:cNvPicPr>
            <a:picLocks noChangeAspect="1"/>
          </p:cNvPicPr>
          <p:nvPr/>
        </p:nvPicPr>
        <p:blipFill>
          <a:blip r:embed="rId5"/>
          <a:stretch>
            <a:fillRect/>
          </a:stretch>
        </p:blipFill>
        <p:spPr>
          <a:xfrm>
            <a:off x="266700" y="6089301"/>
            <a:ext cx="1481042" cy="675181"/>
          </a:xfrm>
          <a:prstGeom prst="rect">
            <a:avLst/>
          </a:prstGeom>
        </p:spPr>
      </p:pic>
    </p:spTree>
    <p:extLst>
      <p:ext uri="{BB962C8B-B14F-4D97-AF65-F5344CB8AC3E}">
        <p14:creationId xmlns:p14="http://schemas.microsoft.com/office/powerpoint/2010/main" val="348952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7D31A-6F1A-81C4-51BD-2A65767E2A6C}"/>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015FF257-E566-1C6A-E569-7B8135397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626" y="114590"/>
            <a:ext cx="8701548" cy="1234579"/>
          </a:xfrm>
          <a:prstGeom prst="rect">
            <a:avLst/>
          </a:prstGeom>
        </p:spPr>
      </p:pic>
      <p:sp>
        <p:nvSpPr>
          <p:cNvPr id="10" name="Rectangle 9">
            <a:extLst>
              <a:ext uri="{FF2B5EF4-FFF2-40B4-BE49-F238E27FC236}">
                <a16:creationId xmlns:a16="http://schemas.microsoft.com/office/drawing/2014/main" id="{A6C6C0DF-B647-50BF-C9A2-CF20F1AAF5E5}"/>
              </a:ext>
            </a:extLst>
          </p:cNvPr>
          <p:cNvSpPr/>
          <p:nvPr/>
        </p:nvSpPr>
        <p:spPr>
          <a:xfrm>
            <a:off x="68826" y="93518"/>
            <a:ext cx="12024851" cy="12556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C10E559-CB0A-5F03-72AA-8C1D31713E13}"/>
              </a:ext>
            </a:extLst>
          </p:cNvPr>
          <p:cNvSpPr txBox="1"/>
          <p:nvPr/>
        </p:nvSpPr>
        <p:spPr>
          <a:xfrm>
            <a:off x="3639185" y="496926"/>
            <a:ext cx="4135619" cy="523220"/>
          </a:xfrm>
          <a:prstGeom prst="rect">
            <a:avLst/>
          </a:prstGeom>
          <a:noFill/>
        </p:spPr>
        <p:txBody>
          <a:bodyPr wrap="none" rtlCol="0">
            <a:spAutoFit/>
          </a:bodyPr>
          <a:lstStyle/>
          <a:p>
            <a:r>
              <a:rPr lang="en-US" sz="2800" dirty="0">
                <a:solidFill>
                  <a:schemeClr val="bg1"/>
                </a:solidFill>
              </a:rPr>
              <a:t>E1 Licensing Applications</a:t>
            </a:r>
          </a:p>
        </p:txBody>
      </p:sp>
      <p:sp>
        <p:nvSpPr>
          <p:cNvPr id="14" name="TextBox 13">
            <a:extLst>
              <a:ext uri="{FF2B5EF4-FFF2-40B4-BE49-F238E27FC236}">
                <a16:creationId xmlns:a16="http://schemas.microsoft.com/office/drawing/2014/main" id="{4F7E22E8-4C77-7B5D-3D3F-D22157C8AFB9}"/>
              </a:ext>
            </a:extLst>
          </p:cNvPr>
          <p:cNvSpPr txBox="1"/>
          <p:nvPr/>
        </p:nvSpPr>
        <p:spPr>
          <a:xfrm>
            <a:off x="266700" y="1800613"/>
            <a:ext cx="8200406" cy="2308324"/>
          </a:xfrm>
          <a:prstGeom prst="rect">
            <a:avLst/>
          </a:prstGeom>
          <a:noFill/>
        </p:spPr>
        <p:txBody>
          <a:bodyPr wrap="square" rtlCol="0">
            <a:spAutoFit/>
          </a:bodyPr>
          <a:lstStyle/>
          <a:p>
            <a:r>
              <a:rPr lang="en-US" dirty="0"/>
              <a:t>These applications are available with the E1 License for $40 per user / per year </a:t>
            </a:r>
          </a:p>
          <a:p>
            <a:endParaRPr lang="en-US" dirty="0"/>
          </a:p>
          <a:p>
            <a:r>
              <a:rPr lang="en-US" dirty="0"/>
              <a:t>Web and Mobile versions of:</a:t>
            </a:r>
          </a:p>
          <a:p>
            <a:pPr marL="285750" indent="-285750">
              <a:buFont typeface="Arial" panose="020B0604020202020204" pitchFamily="34" charset="0"/>
              <a:buChar char="•"/>
            </a:pPr>
            <a:r>
              <a:rPr lang="en-US" dirty="0"/>
              <a:t>Word</a:t>
            </a:r>
          </a:p>
          <a:p>
            <a:pPr marL="285750" indent="-285750">
              <a:buFont typeface="Arial" panose="020B0604020202020204" pitchFamily="34" charset="0"/>
              <a:buChar char="•"/>
            </a:pPr>
            <a:r>
              <a:rPr lang="en-US" dirty="0"/>
              <a:t>Excel</a:t>
            </a:r>
          </a:p>
          <a:p>
            <a:pPr marL="285750" indent="-285750">
              <a:buFont typeface="Arial" panose="020B0604020202020204" pitchFamily="34" charset="0"/>
              <a:buChar char="•"/>
            </a:pPr>
            <a:r>
              <a:rPr lang="en-US" dirty="0"/>
              <a:t>PowerPoint</a:t>
            </a:r>
          </a:p>
          <a:p>
            <a:pPr marL="285750" indent="-285750">
              <a:buFont typeface="Arial" panose="020B0604020202020204" pitchFamily="34" charset="0"/>
              <a:buChar char="•"/>
            </a:pPr>
            <a:r>
              <a:rPr lang="en-US" dirty="0"/>
              <a:t>Outlook</a:t>
            </a:r>
          </a:p>
          <a:p>
            <a:endParaRPr lang="en-US" dirty="0"/>
          </a:p>
        </p:txBody>
      </p:sp>
      <p:pic>
        <p:nvPicPr>
          <p:cNvPr id="4" name="Picture 3">
            <a:extLst>
              <a:ext uri="{FF2B5EF4-FFF2-40B4-BE49-F238E27FC236}">
                <a16:creationId xmlns:a16="http://schemas.microsoft.com/office/drawing/2014/main" id="{B5A553C5-7241-30A8-5FED-8B3400D0C9A4}"/>
              </a:ext>
            </a:extLst>
          </p:cNvPr>
          <p:cNvPicPr>
            <a:picLocks noChangeAspect="1"/>
          </p:cNvPicPr>
          <p:nvPr/>
        </p:nvPicPr>
        <p:blipFill>
          <a:blip r:embed="rId3"/>
          <a:stretch>
            <a:fillRect/>
          </a:stretch>
        </p:blipFill>
        <p:spPr>
          <a:xfrm>
            <a:off x="266700" y="165470"/>
            <a:ext cx="2928119" cy="1111746"/>
          </a:xfrm>
          <a:prstGeom prst="rect">
            <a:avLst/>
          </a:prstGeom>
        </p:spPr>
      </p:pic>
      <p:pic>
        <p:nvPicPr>
          <p:cNvPr id="5" name="Picture 4">
            <a:extLst>
              <a:ext uri="{FF2B5EF4-FFF2-40B4-BE49-F238E27FC236}">
                <a16:creationId xmlns:a16="http://schemas.microsoft.com/office/drawing/2014/main" id="{5365ED6E-189D-DB83-CE47-FB35B85D92C4}"/>
              </a:ext>
            </a:extLst>
          </p:cNvPr>
          <p:cNvPicPr>
            <a:picLocks noChangeAspect="1"/>
          </p:cNvPicPr>
          <p:nvPr/>
        </p:nvPicPr>
        <p:blipFill>
          <a:blip r:embed="rId4"/>
          <a:stretch>
            <a:fillRect/>
          </a:stretch>
        </p:blipFill>
        <p:spPr>
          <a:xfrm>
            <a:off x="266700" y="6089301"/>
            <a:ext cx="1481042" cy="675181"/>
          </a:xfrm>
          <a:prstGeom prst="rect">
            <a:avLst/>
          </a:prstGeom>
        </p:spPr>
      </p:pic>
      <p:sp>
        <p:nvSpPr>
          <p:cNvPr id="9" name="TextBox 8">
            <a:extLst>
              <a:ext uri="{FF2B5EF4-FFF2-40B4-BE49-F238E27FC236}">
                <a16:creationId xmlns:a16="http://schemas.microsoft.com/office/drawing/2014/main" id="{51E5699B-C43E-E2CE-D883-AE0FE69B7DD1}"/>
              </a:ext>
            </a:extLst>
          </p:cNvPr>
          <p:cNvSpPr txBox="1"/>
          <p:nvPr/>
        </p:nvSpPr>
        <p:spPr>
          <a:xfrm>
            <a:off x="3639185" y="2345976"/>
            <a:ext cx="1986781" cy="3693319"/>
          </a:xfrm>
          <a:prstGeom prst="rect">
            <a:avLst/>
          </a:prstGeom>
          <a:noFill/>
        </p:spPr>
        <p:txBody>
          <a:bodyPr wrap="square">
            <a:spAutoFit/>
          </a:bodyPr>
          <a:lstStyle/>
          <a:p>
            <a:r>
              <a:rPr lang="en-US" dirty="0"/>
              <a:t>Plus:</a:t>
            </a:r>
          </a:p>
          <a:p>
            <a:pPr marL="285750" indent="-285750">
              <a:buFont typeface="Arial" panose="020B0604020202020204" pitchFamily="34" charset="0"/>
              <a:buChar char="•"/>
            </a:pPr>
            <a:r>
              <a:rPr lang="en-US" dirty="0"/>
              <a:t>Teams</a:t>
            </a:r>
          </a:p>
          <a:p>
            <a:pPr marL="285750" indent="-285750">
              <a:buFont typeface="Arial" panose="020B0604020202020204" pitchFamily="34" charset="0"/>
              <a:buChar char="•"/>
            </a:pPr>
            <a:r>
              <a:rPr lang="en-US" dirty="0"/>
              <a:t>OneDrive</a:t>
            </a:r>
          </a:p>
          <a:p>
            <a:pPr marL="285750" indent="-285750">
              <a:buFont typeface="Arial" panose="020B0604020202020204" pitchFamily="34" charset="0"/>
              <a:buChar char="•"/>
            </a:pPr>
            <a:r>
              <a:rPr lang="en-US" dirty="0"/>
              <a:t>SharePoint</a:t>
            </a:r>
          </a:p>
          <a:p>
            <a:pPr marL="285750" indent="-285750">
              <a:buFont typeface="Arial" panose="020B0604020202020204" pitchFamily="34" charset="0"/>
              <a:buChar char="•"/>
            </a:pPr>
            <a:r>
              <a:rPr lang="en-US" dirty="0"/>
              <a:t>Planner</a:t>
            </a:r>
          </a:p>
          <a:p>
            <a:pPr marL="285750" indent="-285750">
              <a:buFont typeface="Arial" panose="020B0604020202020204" pitchFamily="34" charset="0"/>
              <a:buChar char="•"/>
            </a:pPr>
            <a:r>
              <a:rPr lang="en-US" dirty="0"/>
              <a:t>Forms</a:t>
            </a:r>
          </a:p>
          <a:p>
            <a:pPr marL="285750" indent="-285750">
              <a:buFont typeface="Arial" panose="020B0604020202020204" pitchFamily="34" charset="0"/>
              <a:buChar char="•"/>
            </a:pPr>
            <a:r>
              <a:rPr lang="en-US" dirty="0"/>
              <a:t>To Do</a:t>
            </a:r>
          </a:p>
          <a:p>
            <a:pPr marL="285750" indent="-285750">
              <a:buFont typeface="Arial" panose="020B0604020202020204" pitchFamily="34" charset="0"/>
              <a:buChar char="•"/>
            </a:pPr>
            <a:r>
              <a:rPr lang="en-US" dirty="0"/>
              <a:t>Lists</a:t>
            </a:r>
          </a:p>
          <a:p>
            <a:pPr marL="285750" indent="-285750">
              <a:buFont typeface="Arial" panose="020B0604020202020204" pitchFamily="34" charset="0"/>
              <a:buChar char="•"/>
            </a:pPr>
            <a:r>
              <a:rPr lang="en-US" dirty="0"/>
              <a:t>OneNote</a:t>
            </a:r>
          </a:p>
          <a:p>
            <a:pPr marL="285750" indent="-285750">
              <a:buFont typeface="Arial" panose="020B0604020202020204" pitchFamily="34" charset="0"/>
              <a:buChar char="•"/>
            </a:pPr>
            <a:r>
              <a:rPr lang="en-US" dirty="0"/>
              <a:t>Loop</a:t>
            </a:r>
          </a:p>
          <a:p>
            <a:pPr marL="285750" indent="-285750">
              <a:buFont typeface="Arial" panose="020B0604020202020204" pitchFamily="34" charset="0"/>
              <a:buChar char="•"/>
            </a:pPr>
            <a:r>
              <a:rPr lang="en-US" dirty="0"/>
              <a:t>Exchange Email</a:t>
            </a:r>
          </a:p>
          <a:p>
            <a:endParaRPr lang="en-US" dirty="0"/>
          </a:p>
        </p:txBody>
      </p:sp>
      <p:pic>
        <p:nvPicPr>
          <p:cNvPr id="3" name="Picture 2">
            <a:extLst>
              <a:ext uri="{FF2B5EF4-FFF2-40B4-BE49-F238E27FC236}">
                <a16:creationId xmlns:a16="http://schemas.microsoft.com/office/drawing/2014/main" id="{B5D647FD-69C1-E177-6965-A9E7234B0147}"/>
              </a:ext>
            </a:extLst>
          </p:cNvPr>
          <p:cNvPicPr>
            <a:picLocks noChangeAspect="1"/>
          </p:cNvPicPr>
          <p:nvPr/>
        </p:nvPicPr>
        <p:blipFill>
          <a:blip r:embed="rId5"/>
          <a:stretch>
            <a:fillRect/>
          </a:stretch>
        </p:blipFill>
        <p:spPr>
          <a:xfrm>
            <a:off x="6548106" y="2496949"/>
            <a:ext cx="4753638" cy="1695687"/>
          </a:xfrm>
          <a:prstGeom prst="rect">
            <a:avLst/>
          </a:prstGeom>
        </p:spPr>
      </p:pic>
    </p:spTree>
    <p:extLst>
      <p:ext uri="{BB962C8B-B14F-4D97-AF65-F5344CB8AC3E}">
        <p14:creationId xmlns:p14="http://schemas.microsoft.com/office/powerpoint/2010/main" val="236129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83394-A2C3-9AA0-8846-342A667703CD}"/>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41D3D2B-8B6F-18FE-9CE4-47143C5DC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626" y="114590"/>
            <a:ext cx="8701548" cy="1234579"/>
          </a:xfrm>
          <a:prstGeom prst="rect">
            <a:avLst/>
          </a:prstGeom>
        </p:spPr>
      </p:pic>
      <p:sp>
        <p:nvSpPr>
          <p:cNvPr id="10" name="Rectangle 9">
            <a:extLst>
              <a:ext uri="{FF2B5EF4-FFF2-40B4-BE49-F238E27FC236}">
                <a16:creationId xmlns:a16="http://schemas.microsoft.com/office/drawing/2014/main" id="{4A2ECE2B-B915-0B27-5798-6A08D29A51B9}"/>
              </a:ext>
            </a:extLst>
          </p:cNvPr>
          <p:cNvSpPr/>
          <p:nvPr/>
        </p:nvSpPr>
        <p:spPr>
          <a:xfrm>
            <a:off x="68826" y="93518"/>
            <a:ext cx="12024851" cy="1255651"/>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C453D0C-6D76-0B53-B2D0-4ED24487F799}"/>
              </a:ext>
            </a:extLst>
          </p:cNvPr>
          <p:cNvSpPr txBox="1"/>
          <p:nvPr/>
        </p:nvSpPr>
        <p:spPr>
          <a:xfrm>
            <a:off x="3639185" y="496926"/>
            <a:ext cx="4834850" cy="523220"/>
          </a:xfrm>
          <a:prstGeom prst="rect">
            <a:avLst/>
          </a:prstGeom>
          <a:noFill/>
        </p:spPr>
        <p:txBody>
          <a:bodyPr wrap="none" rtlCol="0">
            <a:spAutoFit/>
          </a:bodyPr>
          <a:lstStyle/>
          <a:p>
            <a:r>
              <a:rPr lang="en-US" sz="2800" dirty="0">
                <a:solidFill>
                  <a:schemeClr val="bg1"/>
                </a:solidFill>
              </a:rPr>
              <a:t>Implementation Rollout Dates</a:t>
            </a:r>
          </a:p>
        </p:txBody>
      </p:sp>
      <p:sp>
        <p:nvSpPr>
          <p:cNvPr id="14" name="TextBox 13">
            <a:extLst>
              <a:ext uri="{FF2B5EF4-FFF2-40B4-BE49-F238E27FC236}">
                <a16:creationId xmlns:a16="http://schemas.microsoft.com/office/drawing/2014/main" id="{6783894B-A3E9-A37F-A83B-C44A27789F6F}"/>
              </a:ext>
            </a:extLst>
          </p:cNvPr>
          <p:cNvSpPr txBox="1"/>
          <p:nvPr/>
        </p:nvSpPr>
        <p:spPr>
          <a:xfrm>
            <a:off x="266700" y="1800613"/>
            <a:ext cx="6478075" cy="369332"/>
          </a:xfrm>
          <a:prstGeom prst="rect">
            <a:avLst/>
          </a:prstGeom>
          <a:noFill/>
        </p:spPr>
        <p:txBody>
          <a:bodyPr wrap="square" rtlCol="0">
            <a:spAutoFit/>
          </a:bodyPr>
          <a:lstStyle/>
          <a:p>
            <a:r>
              <a:rPr lang="en-US" dirty="0"/>
              <a:t>District Commanders &amp; </a:t>
            </a:r>
            <a:r>
              <a:rPr lang="en-US"/>
              <a:t>State Officers: Jan 9, 2026 @ 2:30 PM</a:t>
            </a:r>
            <a:endParaRPr lang="en-US" dirty="0"/>
          </a:p>
        </p:txBody>
      </p:sp>
      <p:pic>
        <p:nvPicPr>
          <p:cNvPr id="4" name="Picture 3">
            <a:extLst>
              <a:ext uri="{FF2B5EF4-FFF2-40B4-BE49-F238E27FC236}">
                <a16:creationId xmlns:a16="http://schemas.microsoft.com/office/drawing/2014/main" id="{D8E50ECB-D41B-4E41-2DED-1289CE27D3D5}"/>
              </a:ext>
            </a:extLst>
          </p:cNvPr>
          <p:cNvPicPr>
            <a:picLocks noChangeAspect="1"/>
          </p:cNvPicPr>
          <p:nvPr/>
        </p:nvPicPr>
        <p:blipFill>
          <a:blip r:embed="rId3"/>
          <a:stretch>
            <a:fillRect/>
          </a:stretch>
        </p:blipFill>
        <p:spPr>
          <a:xfrm>
            <a:off x="266700" y="165470"/>
            <a:ext cx="2928119" cy="1111746"/>
          </a:xfrm>
          <a:prstGeom prst="rect">
            <a:avLst/>
          </a:prstGeom>
        </p:spPr>
      </p:pic>
      <p:pic>
        <p:nvPicPr>
          <p:cNvPr id="5" name="Picture 4">
            <a:extLst>
              <a:ext uri="{FF2B5EF4-FFF2-40B4-BE49-F238E27FC236}">
                <a16:creationId xmlns:a16="http://schemas.microsoft.com/office/drawing/2014/main" id="{930441A7-891B-5C19-4D02-8E259E377C52}"/>
              </a:ext>
            </a:extLst>
          </p:cNvPr>
          <p:cNvPicPr>
            <a:picLocks noChangeAspect="1"/>
          </p:cNvPicPr>
          <p:nvPr/>
        </p:nvPicPr>
        <p:blipFill>
          <a:blip r:embed="rId4"/>
          <a:stretch>
            <a:fillRect/>
          </a:stretch>
        </p:blipFill>
        <p:spPr>
          <a:xfrm>
            <a:off x="266700" y="6089301"/>
            <a:ext cx="1481042" cy="675181"/>
          </a:xfrm>
          <a:prstGeom prst="rect">
            <a:avLst/>
          </a:prstGeom>
        </p:spPr>
      </p:pic>
    </p:spTree>
    <p:extLst>
      <p:ext uri="{BB962C8B-B14F-4D97-AF65-F5344CB8AC3E}">
        <p14:creationId xmlns:p14="http://schemas.microsoft.com/office/powerpoint/2010/main" val="33723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42163-E029-06B7-BEBF-1AD94677A29D}"/>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9BEDB619-170E-A899-E84D-00FAF533C0D3}"/>
              </a:ext>
            </a:extLst>
          </p:cNvPr>
          <p:cNvPicPr>
            <a:picLocks noChangeAspect="1"/>
          </p:cNvPicPr>
          <p:nvPr/>
        </p:nvPicPr>
        <p:blipFill>
          <a:blip r:embed="rId2"/>
          <a:stretch>
            <a:fillRect/>
          </a:stretch>
        </p:blipFill>
        <p:spPr>
          <a:xfrm>
            <a:off x="0" y="0"/>
            <a:ext cx="5050394" cy="6858000"/>
          </a:xfrm>
          <a:prstGeom prst="rect">
            <a:avLst/>
          </a:prstGeom>
        </p:spPr>
      </p:pic>
      <p:sp>
        <p:nvSpPr>
          <p:cNvPr id="14" name="TextBox 13">
            <a:extLst>
              <a:ext uri="{FF2B5EF4-FFF2-40B4-BE49-F238E27FC236}">
                <a16:creationId xmlns:a16="http://schemas.microsoft.com/office/drawing/2014/main" id="{2E1C18E0-2E93-3DEA-7C1E-790116A56F06}"/>
              </a:ext>
            </a:extLst>
          </p:cNvPr>
          <p:cNvSpPr txBox="1"/>
          <p:nvPr/>
        </p:nvSpPr>
        <p:spPr>
          <a:xfrm>
            <a:off x="5406013" y="870643"/>
            <a:ext cx="6489347" cy="1015663"/>
          </a:xfrm>
          <a:prstGeom prst="rect">
            <a:avLst/>
          </a:prstGeom>
          <a:noFill/>
        </p:spPr>
        <p:txBody>
          <a:bodyPr wrap="square" rtlCol="0">
            <a:spAutoFit/>
          </a:bodyPr>
          <a:lstStyle/>
          <a:p>
            <a:pPr algn="ctr"/>
            <a:r>
              <a:rPr lang="en-US" sz="6000" b="1" dirty="0"/>
              <a:t>Thank You!</a:t>
            </a:r>
          </a:p>
        </p:txBody>
      </p:sp>
      <p:pic>
        <p:nvPicPr>
          <p:cNvPr id="1032" name="Picture 8">
            <a:extLst>
              <a:ext uri="{FF2B5EF4-FFF2-40B4-BE49-F238E27FC236}">
                <a16:creationId xmlns:a16="http://schemas.microsoft.com/office/drawing/2014/main" id="{0F6D43BC-D28F-6009-C5A5-EDAF74F2B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248" y="3283134"/>
            <a:ext cx="4714875" cy="3829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888BB27-C0DF-E923-35C6-D33706317C6C}"/>
              </a:ext>
            </a:extLst>
          </p:cNvPr>
          <p:cNvPicPr>
            <a:picLocks noChangeAspect="1"/>
          </p:cNvPicPr>
          <p:nvPr/>
        </p:nvPicPr>
        <p:blipFill>
          <a:blip r:embed="rId4"/>
          <a:stretch>
            <a:fillRect/>
          </a:stretch>
        </p:blipFill>
        <p:spPr>
          <a:xfrm>
            <a:off x="10430188" y="6046983"/>
            <a:ext cx="1297928" cy="591702"/>
          </a:xfrm>
          <a:prstGeom prst="rect">
            <a:avLst/>
          </a:prstGeom>
        </p:spPr>
      </p:pic>
    </p:spTree>
    <p:extLst>
      <p:ext uri="{BB962C8B-B14F-4D97-AF65-F5344CB8AC3E}">
        <p14:creationId xmlns:p14="http://schemas.microsoft.com/office/powerpoint/2010/main" val="3109878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185</TotalTime>
  <Words>392</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Larry Errickson</dc:creator>
  <cp:lastModifiedBy>Ian A. MacRae</cp:lastModifiedBy>
  <cp:revision>3</cp:revision>
  <dcterms:created xsi:type="dcterms:W3CDTF">2025-12-22T17:23:07Z</dcterms:created>
  <dcterms:modified xsi:type="dcterms:W3CDTF">2026-01-05T18:11:07Z</dcterms:modified>
</cp:coreProperties>
</file>